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slides/slide18.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5.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Override PartName="/ppt/slides/slide16.xml" ContentType="application/vnd.openxmlformats-officedocument.presentationml.slide+xml"/>
  <Override PartName="/ppt/slideLayouts/slideLayout1.xml" ContentType="application/vnd.openxmlformats-officedocument.presentationml.slideLayout+xml"/>
  <Override PartName="/customXml/itemProps2.xml" ContentType="application/vnd.openxmlformats-officedocument.customXmlProperties+xml"/>
  <Override PartName="/ppt/theme/theme1.xml" ContentType="application/vnd.openxmlformats-officedocument.theme+xml"/>
  <Override PartName="/ppt/diagrams/layout3.xml" ContentType="application/vnd.openxmlformats-officedocument.drawingml.diagramLayout+xml"/>
  <Override PartName="/ppt/tableStyles.xml" ContentType="application/vnd.openxmlformats-officedocument.presentationml.tableStyles+xml"/>
  <Override PartName="/ppt/diagrams/data3.xml" ContentType="application/vnd.openxmlformats-officedocument.drawingml.diagramData+xml"/>
  <Override PartName="/ppt/diagrams/drawing3.xml" ContentType="application/vnd.openxmlformats-officedocument.drawingml.diagramDrawing+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diagrams/colors3.xml" ContentType="application/vnd.openxmlformats-officedocument.drawingml.diagramColors+xml"/>
  <Override PartName="/ppt/diagrams/quickStyle2.xml" ContentType="application/vnd.openxmlformats-officedocument.drawingml.diagramQuickStyle+xml"/>
  <Override PartName="/ppt/diagrams/colors2.xml" ContentType="application/vnd.openxmlformats-officedocument.drawingml.diagramColors+xml"/>
  <Override PartName="/customXml/itemProps3.xml" ContentType="application/vnd.openxmlformats-officedocument.customXmlProperties+xml"/>
  <Override PartName="/ppt/slideLayouts/slideLayout4.xml" ContentType="application/vnd.openxmlformats-officedocument.presentationml.slideLayout+xml"/>
  <Override PartName="/ppt/slides/slide4.xml" ContentType="application/vnd.openxmlformats-officedocument.presentationml.slide+xml"/>
  <Override PartName="/ppt/slideLayouts/slideLayout12.xml" ContentType="application/vnd.openxmlformats-officedocument.presentationml.slideLayout+xml"/>
  <Override PartName="/ppt/diagrams/data2.xml" ContentType="application/vnd.openxmlformats-officedocument.drawingml.diagramData+xml"/>
  <Override PartName="/ppt/diagrams/quickStyle1.xml" ContentType="application/vnd.openxmlformats-officedocument.drawingml.diagramQuickStyle+xml"/>
  <Override PartName="/ppt/viewProps.xml" ContentType="application/vnd.openxmlformats-officedocument.presentationml.viewProps+xml"/>
  <Override PartName="/ppt/slides/slide6.xml" ContentType="application/vnd.openxmlformats-officedocument.presentationml.slide+xml"/>
  <Override PartName="/ppt/diagrams/drawing2.xml" ContentType="application/vnd.openxmlformats-officedocument.drawingml.diagramDrawing+xml"/>
  <Override PartName="/docProps/custom.xml" ContentType="application/vnd.openxmlformats-officedocument.custom-properties+xml"/>
  <Override PartName="/ppt/diagrams/layout2.xml" ContentType="application/vnd.openxmlformats-officedocument.drawingml.diagramLayout+xml"/>
  <Override PartName="/ppt/diagrams/layout1.xml" ContentType="application/vnd.openxmlformats-officedocument.drawingml.diagramLayout+xml"/>
  <Override PartName="/ppt/diagrams/quickStyle3.xml" ContentType="application/vnd.openxmlformats-officedocument.drawingml.diagramQuickStyle+xml"/>
  <Override PartName="/ppt/diagrams/colors1.xml" ContentType="application/vnd.openxmlformats-officedocument.drawingml.diagramColors+xml"/>
  <Override PartName="/ppt/slides/slide19.xml" ContentType="application/vnd.openxmlformats-officedocument.presentationml.slide+xml"/>
  <Override PartName="/ppt/diagrams/data1.xml" ContentType="application/vnd.openxmlformats-officedocument.drawingml.diagramData+xml"/>
  <Override PartName="/ppt/slides/slide21.xml" ContentType="application/vnd.openxmlformats-officedocument.presentationml.slide+xml"/>
  <Override PartName="/ppt/slides/slide7.xml" ContentType="application/vnd.openxmlformats-officedocument.presentationml.slide+xml"/>
  <Override PartName="/ppt/slideLayouts/slideLayout13.xml" ContentType="application/vnd.openxmlformats-officedocument.presentationml.slideLayout+xml"/>
  <Override PartName="/customXml/itemProps1.xml" ContentType="application/vnd.openxmlformats-officedocument.customXmlProperties+xml"/>
  <Override PartName="/ppt/diagrams/drawing1.xml" ContentType="application/vnd.openxmlformats-officedocument.drawingml.diagramDrawing+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12192000" cy="6858000"/>
  <p:defaultText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3" d="100"/>
          <a:sy n="63" d="100"/>
        </p:scale>
        <p:origin x="804" y="56"/>
      </p:cViewPr>
      <p:guideLst>
        <p:guide pos="1298" orient="horz"/>
        <p:guide pos="7401"/>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presProps" Target="presProps.xml" /><Relationship Id="rId25" Type="http://schemas.openxmlformats.org/officeDocument/2006/relationships/tableStyles" Target="tableStyles.xml" /><Relationship Id="rId26" Type="http://schemas.openxmlformats.org/officeDocument/2006/relationships/viewProps" Target="viewProps.xml" /></Relationships>
</file>

<file path=ppt/diagrams/_rels/data1.xml.rels><?xml version="1.0" encoding="UTF-8" standalone="yes"?><Relationships xmlns="http://schemas.openxmlformats.org/package/2006/relationships"><Relationship Id="rId1" Type="http://schemas.microsoft.com/office/2007/relationships/diagramDrawing" Target="../diagrams/drawing1.xml" /></Relationships>
</file>

<file path=ppt/diagrams/_rels/data2.xml.rels><?xml version="1.0" encoding="UTF-8" standalone="yes"?><Relationships xmlns="http://schemas.openxmlformats.org/package/2006/relationships"><Relationship Id="rId1" Type="http://schemas.microsoft.com/office/2007/relationships/diagramDrawing" Target="../diagrams/drawing2.xml" /></Relationships>
</file>

<file path=ppt/diagrams/_rels/data3.xml.rels><?xml version="1.0" encoding="UTF-8" standalone="yes"?><Relationships xmlns="http://schemas.openxmlformats.org/package/2006/relationships"><Relationship Id="rId1" Type="http://schemas.microsoft.com/office/2007/relationships/diagramDrawing" Target="../diagrams/drawing3.xml" /></Relationships>
</file>

<file path=ppt/diagrams/_rels/drawing1.xml.rels><?xml version="1.0" encoding="UTF-8" standalone="yes"?><Relationships xmlns="http://schemas.openxmlformats.org/package/2006/relationships"></Relationships>
</file>

<file path=ppt/diagrams/_rels/drawing2.xml.rels><?xml version="1.0" encoding="UTF-8" standalone="yes"?><Relationships xmlns="http://schemas.openxmlformats.org/package/2006/relationships"></Relationships>
</file>

<file path=ppt/diagrams/_rels/drawing3.xml.rels><?xml version="1.0" encoding="UTF-8" standalone="yes"?><Relationships xmlns="http://schemas.openxmlformats.org/package/2006/relationships"></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xmlns:r="http://schemas.openxmlformats.org/officeDocument/2006/relationships">
  <dgm:ptLst>
    <dgm:pt modelId="{8B6BFB27-5BDC-411B-9B77-568B6E6AA242}" type="doc">
      <dgm:prSet loTypeId="urn:microsoft.com/office/officeart/2009/layout/ReverseList" loCatId="relationship" qsTypeId="urn:microsoft.com/office/officeart/2005/8/quickstyle/simple5" qsCatId="simple" csTypeId="urn:microsoft.com/office/officeart/2005/8/colors/colorful3" csCatId="colorful" phldr="1"/>
      <dgm:spPr bwMode="auto"/>
      <dgm:t>
        <a:bodyPr/>
        <a:lstStyle/>
        <a:p>
          <a:pPr>
            <a:defRPr/>
          </a:pPr>
          <a:endParaRPr/>
        </a:p>
      </dgm:t>
    </dgm:pt>
    <dgm:pt modelId="{F581AA37-85C0-44A8-9AFF-CEAE993D3226}">
      <dgm:prSet phldrT="[Text]"/>
      <dgm:spPr bwMode="auto"/>
      <dgm:t>
        <a:bodyPr/>
        <a:lstStyle/>
        <a:p>
          <a:pPr>
            <a:defRPr/>
          </a:pPr>
          <a:r>
            <a:rPr lang="en-GB"/>
            <a:t>Internal</a:t>
          </a:r>
          <a:endParaRPr/>
        </a:p>
      </dgm:t>
    </dgm:pt>
    <dgm:pt modelId="{0B546D11-6200-4D5F-A950-0816C837F975}" type="parTrans" cxnId="{FB224317-1790-476F-9A9D-50F6BB6301EA}">
      <dgm:prSet/>
      <dgm:spPr bwMode="auto"/>
      <dgm:t>
        <a:bodyPr/>
        <a:lstStyle/>
        <a:p>
          <a:pPr>
            <a:defRPr/>
          </a:pPr>
          <a:endParaRPr/>
        </a:p>
      </dgm:t>
    </dgm:pt>
    <dgm:pt modelId="{B4910A57-C033-499F-87E7-3440C6DD3660}" type="sibTrans" cxnId="{FB224317-1790-476F-9A9D-50F6BB6301EA}">
      <dgm:prSet/>
      <dgm:spPr bwMode="auto"/>
      <dgm:t>
        <a:bodyPr/>
        <a:lstStyle/>
        <a:p>
          <a:pPr>
            <a:defRPr/>
          </a:pPr>
          <a:endParaRPr/>
        </a:p>
      </dgm:t>
    </dgm:pt>
    <dgm:pt modelId="{79230030-070A-4A14-8474-423803D56A11}">
      <dgm:prSet phldrT="[Text]"/>
      <dgm:spPr bwMode="auto"/>
      <dgm:t>
        <a:bodyPr/>
        <a:lstStyle/>
        <a:p>
          <a:pPr>
            <a:defRPr/>
          </a:pPr>
          <a:r>
            <a:rPr lang="en-GB"/>
            <a:t>External</a:t>
          </a:r>
          <a:endParaRPr/>
        </a:p>
      </dgm:t>
    </dgm:pt>
    <dgm:pt modelId="{FF41C6BC-22A0-459F-9340-0356C35C7CA1}" type="parTrans" cxnId="{32434627-F48A-4847-9816-92A4018E478E}">
      <dgm:prSet/>
      <dgm:spPr bwMode="auto"/>
      <dgm:t>
        <a:bodyPr/>
        <a:lstStyle/>
        <a:p>
          <a:pPr>
            <a:defRPr/>
          </a:pPr>
          <a:endParaRPr/>
        </a:p>
      </dgm:t>
    </dgm:pt>
    <dgm:pt modelId="{F0E543BF-8F20-4B62-B58B-5B045123F7E5}" type="sibTrans" cxnId="{32434627-F48A-4847-9816-92A4018E478E}">
      <dgm:prSet/>
      <dgm:spPr bwMode="auto"/>
      <dgm:t>
        <a:bodyPr/>
        <a:lstStyle/>
        <a:p>
          <a:pPr>
            <a:defRPr/>
          </a:pPr>
          <a:endParaRPr/>
        </a:p>
      </dgm:t>
    </dgm:pt>
    <dgm:pt modelId="{CD1696C1-F5BB-4BFB-AACD-7C9EE709C2D4}" type="pres">
      <dgm:prSet presAssocID="{8B6BFB27-5BDC-411B-9B77-568B6E6AA242}" presName="Name0" presStyleCnt="0">
        <dgm:presLayoutVars>
          <dgm:chMax val="2"/>
          <dgm:chPref val="2"/>
          <dgm:animLvl val="lvl"/>
        </dgm:presLayoutVars>
      </dgm:prSet>
      <dgm:spPr bwMode="auto"/>
    </dgm:pt>
    <dgm:pt modelId="{BFC1521A-1994-4FF3-8687-0D29831F642E}" type="pres">
      <dgm:prSet presAssocID="{8B6BFB27-5BDC-411B-9B77-568B6E6AA242}" presName="LeftText" presStyleLbl="revTx" presStyleIdx="0" presStyleCnt="0">
        <dgm:presLayoutVars>
          <dgm:bulletEnabled val="1"/>
        </dgm:presLayoutVars>
      </dgm:prSet>
      <dgm:spPr bwMode="auto"/>
    </dgm:pt>
    <dgm:pt modelId="{FD61B3E2-D681-4458-9FCC-6A8944B43593}" type="pres">
      <dgm:prSet presAssocID="{8B6BFB27-5BDC-411B-9B77-568B6E6AA242}" presName="LeftNode" presStyleLbl="bgImgPlace1" presStyleIdx="0" presStyleCnt="2">
        <dgm:presLayoutVars>
          <dgm:chMax val="2"/>
          <dgm:chPref val="2"/>
        </dgm:presLayoutVars>
      </dgm:prSet>
      <dgm:spPr bwMode="auto"/>
    </dgm:pt>
    <dgm:pt modelId="{67AC9441-09B6-412F-9DCA-22D5FF3D36FD}" type="pres">
      <dgm:prSet presAssocID="{8B6BFB27-5BDC-411B-9B77-568B6E6AA242}" presName="RightText" presStyleLbl="revTx" presStyleIdx="0" presStyleCnt="0">
        <dgm:presLayoutVars>
          <dgm:bulletEnabled val="1"/>
        </dgm:presLayoutVars>
      </dgm:prSet>
      <dgm:spPr bwMode="auto"/>
    </dgm:pt>
    <dgm:pt modelId="{24C071B8-7520-4723-88B4-06EB52B45840}" type="pres">
      <dgm:prSet presAssocID="{8B6BFB27-5BDC-411B-9B77-568B6E6AA242}" presName="RightNode" presStyleLbl="bgImgPlace1" presStyleIdx="1" presStyleCnt="2">
        <dgm:presLayoutVars>
          <dgm:chMax val="0"/>
          <dgm:chPref val="0"/>
        </dgm:presLayoutVars>
      </dgm:prSet>
      <dgm:spPr bwMode="auto"/>
    </dgm:pt>
    <dgm:pt modelId="{6A754546-9191-49CD-8C99-ABFDEF00A777}" type="pres">
      <dgm:prSet presAssocID="{8B6BFB27-5BDC-411B-9B77-568B6E6AA242}" presName="TopArrow" presStyleLbl="node1" presStyleIdx="0" presStyleCnt="2"/>
      <dgm:spPr bwMode="auto"/>
    </dgm:pt>
    <dgm:pt modelId="{F17F2DAC-CE83-4F01-9669-6C4321D4FB80}" type="pres">
      <dgm:prSet presAssocID="{8B6BFB27-5BDC-411B-9B77-568B6E6AA242}" presName="BottomArrow" presStyleLbl="node1" presStyleIdx="1" presStyleCnt="2"/>
      <dgm:spPr bwMode="auto"/>
    </dgm:pt>
  </dgm:ptLst>
  <dgm:cxnLst>
    <dgm:cxn modelId="{FB224317-1790-476F-9A9D-50F6BB6301EA}" srcId="{8B6BFB27-5BDC-411B-9B77-568B6E6AA242}" destId="{F581AA37-85C0-44A8-9AFF-CEAE993D3226}" srcOrd="0" destOrd="0" parTransId="{0B546D11-6200-4D5F-A950-0816C837F975}" sibTransId="{B4910A57-C033-499F-87E7-3440C6DD3660}"/>
    <dgm:cxn modelId="{76F1B026-9327-499A-B5B5-FB4609D03795}" type="presOf" srcId="{F581AA37-85C0-44A8-9AFF-CEAE993D3226}" destId="{BFC1521A-1994-4FF3-8687-0D29831F642E}" srcOrd="0" destOrd="0" presId="urn:microsoft.com/office/officeart/2009/layout/ReverseList"/>
    <dgm:cxn modelId="{32434627-F48A-4847-9816-92A4018E478E}" srcId="{8B6BFB27-5BDC-411B-9B77-568B6E6AA242}" destId="{79230030-070A-4A14-8474-423803D56A11}" srcOrd="1" destOrd="0" parTransId="{FF41C6BC-22A0-459F-9340-0356C35C7CA1}" sibTransId="{F0E543BF-8F20-4B62-B58B-5B045123F7E5}"/>
    <dgm:cxn modelId="{26121360-D113-45E4-9837-165CD07198F8}" type="presOf" srcId="{8B6BFB27-5BDC-411B-9B77-568B6E6AA242}" destId="{CD1696C1-F5BB-4BFB-AACD-7C9EE709C2D4}" srcOrd="0" destOrd="0" presId="urn:microsoft.com/office/officeart/2009/layout/ReverseList"/>
    <dgm:cxn modelId="{BEBCB77B-8A37-44F9-A474-AF5B5C4CE313}" type="presOf" srcId="{79230030-070A-4A14-8474-423803D56A11}" destId="{24C071B8-7520-4723-88B4-06EB52B45840}" srcOrd="1" destOrd="0" presId="urn:microsoft.com/office/officeart/2009/layout/ReverseList"/>
    <dgm:cxn modelId="{4E77BCCB-331A-4CE5-9590-DF50CEDEFF1D}" type="presOf" srcId="{F581AA37-85C0-44A8-9AFF-CEAE993D3226}" destId="{FD61B3E2-D681-4458-9FCC-6A8944B43593}" srcOrd="1" destOrd="0" presId="urn:microsoft.com/office/officeart/2009/layout/ReverseList"/>
    <dgm:cxn modelId="{9DC5E2F0-14A7-46E0-AAD0-A3078794B5AE}" type="presOf" srcId="{79230030-070A-4A14-8474-423803D56A11}" destId="{67AC9441-09B6-412F-9DCA-22D5FF3D36FD}" srcOrd="0" destOrd="0" presId="urn:microsoft.com/office/officeart/2009/layout/ReverseList"/>
    <dgm:cxn modelId="{77285F15-814C-4DA6-98D3-4E825B91F9B8}" type="presParOf" srcId="{CD1696C1-F5BB-4BFB-AACD-7C9EE709C2D4}" destId="{BFC1521A-1994-4FF3-8687-0D29831F642E}" srcOrd="0" destOrd="0" presId="urn:microsoft.com/office/officeart/2009/layout/ReverseList"/>
    <dgm:cxn modelId="{327EABE9-71F2-4CEF-B457-9A224121D162}" type="presParOf" srcId="{CD1696C1-F5BB-4BFB-AACD-7C9EE709C2D4}" destId="{FD61B3E2-D681-4458-9FCC-6A8944B43593}" srcOrd="1" destOrd="0" presId="urn:microsoft.com/office/officeart/2009/layout/ReverseList"/>
    <dgm:cxn modelId="{D658B12E-14B9-4CAD-BBE8-8331C6769B14}" type="presParOf" srcId="{CD1696C1-F5BB-4BFB-AACD-7C9EE709C2D4}" destId="{67AC9441-09B6-412F-9DCA-22D5FF3D36FD}" srcOrd="2" destOrd="0" presId="urn:microsoft.com/office/officeart/2009/layout/ReverseList"/>
    <dgm:cxn modelId="{FAD36A36-7035-49C6-B995-E2D7C3DCEE9C}" type="presParOf" srcId="{CD1696C1-F5BB-4BFB-AACD-7C9EE709C2D4}" destId="{24C071B8-7520-4723-88B4-06EB52B45840}" srcOrd="3" destOrd="0" presId="urn:microsoft.com/office/officeart/2009/layout/ReverseList"/>
    <dgm:cxn modelId="{1C6E9692-3EC8-4AE9-89E1-8CEE2DE6CBD8}" type="presParOf" srcId="{CD1696C1-F5BB-4BFB-AACD-7C9EE709C2D4}" destId="{6A754546-9191-49CD-8C99-ABFDEF00A777}" srcOrd="4" destOrd="0" presId="urn:microsoft.com/office/officeart/2009/layout/ReverseList"/>
    <dgm:cxn modelId="{E41BD1EB-C08F-4BA7-9DD6-D84CB01718D1}" type="presParOf" srcId="{CD1696C1-F5BB-4BFB-AACD-7C9EE709C2D4}" destId="{F17F2DAC-CE83-4F01-9669-6C4321D4FB80}" srcOrd="5" destOrd="0" presId="urn:microsoft.com/office/officeart/2009/layout/ReverseList"/>
  </dgm:cxnLst>
  <dgm:bg/>
  <dgm:whole/>
  <dgm:extLst>
    <a:ext uri="http://schemas.microsoft.com/office/drawing/2008/diagram">
      <dsp:dataModelExt xmlns:dsp="http://schemas.microsoft.com/office/drawing/2008/diagram" relId="rId1" minVer="http://schemas.openxmlformats.org/drawingml/2006/diagram"/>
    </a:ext>
  </dgm:extLst>
</dgm:dataModel>
</file>

<file path=ppt/diagrams/data2.xml><?xml version="1.0" encoding="utf-8"?>
<dgm:dataModel xmlns:dgm="http://schemas.openxmlformats.org/drawingml/2006/diagram" xmlns:a="http://schemas.openxmlformats.org/drawingml/2006/main" xmlns:r="http://schemas.openxmlformats.org/officeDocument/2006/relationships">
  <dgm:ptLst>
    <dgm:pt modelId="{584A3D09-ED76-468A-ACD1-F3D0BD28C708}" type="doc">
      <dgm:prSet loTypeId="urn:microsoft.com/office/officeart/2005/8/layout/pyramid2" loCatId="pyramid" qsTypeId="urn:microsoft.com/office/officeart/2005/8/quickstyle/3d1" qsCatId="3D" csTypeId="urn:microsoft.com/office/officeart/2005/8/colors/colorful4" csCatId="colorful" phldr="1"/>
      <dgm:spPr bwMode="auto"/>
    </dgm:pt>
    <dgm:pt modelId="{6629A6FB-8967-492B-A4EF-0187713C3503}">
      <dgm:prSet phldrT="[Text]" custT="1"/>
      <dgm:spPr bwMode="auto"/>
      <dgm:t>
        <a:bodyPr/>
        <a:lstStyle/>
        <a:p>
          <a:pPr>
            <a:defRPr/>
          </a:pPr>
          <a:r>
            <a:rPr lang="en-US" sz="1400"/>
            <a:t>Enjoyable (I feel good about using it)</a:t>
          </a:r>
          <a:endParaRPr/>
        </a:p>
      </dgm:t>
    </dgm:pt>
    <dgm:pt modelId="{E39EEE23-2EF2-4EAB-9E87-CB07E833441E}" type="parTrans" cxnId="{5A08C3FC-D89B-40B3-8CB1-9384ADFE3467}">
      <dgm:prSet/>
      <dgm:spPr bwMode="auto"/>
      <dgm:t>
        <a:bodyPr/>
        <a:lstStyle/>
        <a:p>
          <a:pPr>
            <a:defRPr/>
          </a:pPr>
          <a:endParaRPr lang="en-US" sz="1400"/>
        </a:p>
      </dgm:t>
    </dgm:pt>
    <dgm:pt modelId="{58185999-B9CA-43B8-AEEC-C4E0A91DE8FE}" type="sibTrans" cxnId="{5A08C3FC-D89B-40B3-8CB1-9384ADFE3467}">
      <dgm:prSet/>
      <dgm:spPr bwMode="auto"/>
      <dgm:t>
        <a:bodyPr/>
        <a:lstStyle/>
        <a:p>
          <a:pPr>
            <a:defRPr/>
          </a:pPr>
          <a:endParaRPr lang="en-US" sz="1400"/>
        </a:p>
      </dgm:t>
    </dgm:pt>
    <dgm:pt modelId="{9736D888-1C9A-4E90-AC3F-1DA490C01BB4}">
      <dgm:prSet phldrT="[Text]" custT="1"/>
      <dgm:spPr bwMode="auto"/>
      <dgm:t>
        <a:bodyPr/>
        <a:lstStyle/>
        <a:p>
          <a:pPr>
            <a:defRPr/>
          </a:pPr>
          <a:r>
            <a:rPr lang="en-US" sz="1400"/>
            <a:t>Easy (I didn’t have to work hard)</a:t>
          </a:r>
          <a:endParaRPr/>
        </a:p>
      </dgm:t>
    </dgm:pt>
    <dgm:pt modelId="{9834D4CE-4246-4910-8561-950AD98EB3F9}" type="parTrans" cxnId="{7D489BCA-430F-4EED-8429-52DEF72E455E}">
      <dgm:prSet/>
      <dgm:spPr bwMode="auto"/>
      <dgm:t>
        <a:bodyPr/>
        <a:lstStyle/>
        <a:p>
          <a:pPr>
            <a:defRPr/>
          </a:pPr>
          <a:endParaRPr lang="en-US" sz="1400"/>
        </a:p>
      </dgm:t>
    </dgm:pt>
    <dgm:pt modelId="{6433D21B-E519-4B8C-B4D4-37AA24068534}" type="sibTrans" cxnId="{7D489BCA-430F-4EED-8429-52DEF72E455E}">
      <dgm:prSet/>
      <dgm:spPr bwMode="auto"/>
      <dgm:t>
        <a:bodyPr/>
        <a:lstStyle/>
        <a:p>
          <a:pPr>
            <a:defRPr/>
          </a:pPr>
          <a:endParaRPr lang="en-US" sz="1400"/>
        </a:p>
      </dgm:t>
    </dgm:pt>
    <dgm:pt modelId="{736952D8-7641-4AFB-9E14-C9F8FC32721B}">
      <dgm:prSet phldrT="[Text]" custT="1"/>
      <dgm:spPr bwMode="auto"/>
      <dgm:t>
        <a:bodyPr/>
        <a:lstStyle/>
        <a:p>
          <a:pPr>
            <a:defRPr/>
          </a:pPr>
          <a:r>
            <a:rPr lang="en-US" sz="1400"/>
            <a:t>Meet Needs</a:t>
          </a:r>
          <a:endParaRPr/>
        </a:p>
        <a:p>
          <a:pPr>
            <a:defRPr/>
          </a:pPr>
          <a:r>
            <a:rPr lang="en-US" sz="1400"/>
            <a:t>(Helped me accomplish my goals)</a:t>
          </a:r>
          <a:endParaRPr/>
        </a:p>
      </dgm:t>
    </dgm:pt>
    <dgm:pt modelId="{E4174327-38A1-414A-A0E2-3C35369BC49D}" type="parTrans" cxnId="{E3274098-2360-4553-BC54-8455F4A2BD07}">
      <dgm:prSet/>
      <dgm:spPr bwMode="auto"/>
      <dgm:t>
        <a:bodyPr/>
        <a:lstStyle/>
        <a:p>
          <a:pPr>
            <a:defRPr/>
          </a:pPr>
          <a:endParaRPr lang="en-US" sz="1400"/>
        </a:p>
      </dgm:t>
    </dgm:pt>
    <dgm:pt modelId="{2E1A23E3-F4DE-4BE2-9070-05FFA289FC1E}" type="sibTrans" cxnId="{E3274098-2360-4553-BC54-8455F4A2BD07}">
      <dgm:prSet/>
      <dgm:spPr bwMode="auto"/>
      <dgm:t>
        <a:bodyPr/>
        <a:lstStyle/>
        <a:p>
          <a:pPr>
            <a:defRPr/>
          </a:pPr>
          <a:endParaRPr lang="en-US" sz="1400"/>
        </a:p>
      </dgm:t>
    </dgm:pt>
    <dgm:pt modelId="{E12788D1-2FB4-4C06-8A95-AA98B465B6F7}" type="pres">
      <dgm:prSet presAssocID="{584A3D09-ED76-468A-ACD1-F3D0BD28C708}" presName="compositeShape" presStyleCnt="0">
        <dgm:presLayoutVars>
          <dgm:dir val="norm"/>
          <dgm:resizeHandles val="exact"/>
        </dgm:presLayoutVars>
      </dgm:prSet>
      <dgm:spPr bwMode="auto"/>
    </dgm:pt>
    <dgm:pt modelId="{05CC71E8-DAD4-4D31-9662-D59B8842204F}" type="pres">
      <dgm:prSet presAssocID="{584A3D09-ED76-468A-ACD1-F3D0BD28C708}" presName="pyramid" presStyleLbl="node1" presStyleIdx="0" presStyleCnt="1"/>
      <dgm:spPr bwMode="auto"/>
    </dgm:pt>
    <dgm:pt modelId="{E9348B77-807D-4394-8B93-F00B358F27EA}" type="pres">
      <dgm:prSet presAssocID="{584A3D09-ED76-468A-ACD1-F3D0BD28C708}" presName="theList" presStyleCnt="0"/>
      <dgm:spPr bwMode="auto"/>
    </dgm:pt>
    <dgm:pt modelId="{4AD5736A-B39A-4DF3-B3E9-208C3BFE8251}" type="pres">
      <dgm:prSet presAssocID="{6629A6FB-8967-492B-A4EF-0187713C3503}" presName="aNode" presStyleLbl="fgAcc1" presStyleIdx="0" presStyleCnt="3">
        <dgm:presLayoutVars>
          <dgm:bulletEnabled val="1"/>
        </dgm:presLayoutVars>
      </dgm:prSet>
      <dgm:spPr bwMode="auto"/>
    </dgm:pt>
    <dgm:pt modelId="{BD2EFE4D-1F89-4E0C-9FA6-64D74801C70B}" type="pres">
      <dgm:prSet presAssocID="{6629A6FB-8967-492B-A4EF-0187713C3503}" presName="aSpace" presStyleCnt="0"/>
      <dgm:spPr bwMode="auto"/>
    </dgm:pt>
    <dgm:pt modelId="{6711D92B-0A36-4EFA-9FB7-E81AB1B4E53D}" type="pres">
      <dgm:prSet presAssocID="{9736D888-1C9A-4E90-AC3F-1DA490C01BB4}" presName="aNode" presStyleLbl="fgAcc1" presStyleIdx="1" presStyleCnt="3">
        <dgm:presLayoutVars>
          <dgm:bulletEnabled val="1"/>
        </dgm:presLayoutVars>
      </dgm:prSet>
      <dgm:spPr bwMode="auto"/>
    </dgm:pt>
    <dgm:pt modelId="{84ADC6A0-8AB3-460B-8685-87632D31DE13}" type="pres">
      <dgm:prSet presAssocID="{9736D888-1C9A-4E90-AC3F-1DA490C01BB4}" presName="aSpace" presStyleCnt="0"/>
      <dgm:spPr bwMode="auto"/>
    </dgm:pt>
    <dgm:pt modelId="{0B1D884A-171B-439C-9EBE-B827A1694DE5}" type="pres">
      <dgm:prSet presAssocID="{736952D8-7641-4AFB-9E14-C9F8FC32721B}" presName="aNode" presStyleLbl="fgAcc1" presStyleIdx="2" presStyleCnt="3">
        <dgm:presLayoutVars>
          <dgm:bulletEnabled val="1"/>
        </dgm:presLayoutVars>
      </dgm:prSet>
      <dgm:spPr bwMode="auto"/>
    </dgm:pt>
    <dgm:pt modelId="{30ACEA51-B99F-4C71-A1F1-1A37F8EA285E}" type="pres">
      <dgm:prSet presAssocID="{736952D8-7641-4AFB-9E14-C9F8FC32721B}" presName="aSpace" presStyleCnt="0"/>
      <dgm:spPr bwMode="auto"/>
    </dgm:pt>
  </dgm:ptLst>
  <dgm:cxnLst>
    <dgm:cxn modelId="{1CE3B210-1313-4D7D-B701-D346EEC4C374}" type="presOf" srcId="{6629A6FB-8967-492B-A4EF-0187713C3503}" destId="{4AD5736A-B39A-4DF3-B3E9-208C3BFE8251}" srcOrd="0" destOrd="0" presId="urn:microsoft.com/office/officeart/2005/8/layout/pyramid2"/>
    <dgm:cxn modelId="{0BB2A67D-4750-44D4-ACC6-126F3C0D9597}" type="presOf" srcId="{584A3D09-ED76-468A-ACD1-F3D0BD28C708}" destId="{E12788D1-2FB4-4C06-8A95-AA98B465B6F7}" srcOrd="0" destOrd="0" presId="urn:microsoft.com/office/officeart/2005/8/layout/pyramid2"/>
    <dgm:cxn modelId="{E3274098-2360-4553-BC54-8455F4A2BD07}" srcId="{584A3D09-ED76-468A-ACD1-F3D0BD28C708}" destId="{736952D8-7641-4AFB-9E14-C9F8FC32721B}" srcOrd="2" destOrd="0" parTransId="{E4174327-38A1-414A-A0E2-3C35369BC49D}" sibTransId="{2E1A23E3-F4DE-4BE2-9070-05FFA289FC1E}"/>
    <dgm:cxn modelId="{B6C2EFA9-BB17-4FC7-AFC7-475F4035C2DA}" type="presOf" srcId="{736952D8-7641-4AFB-9E14-C9F8FC32721B}" destId="{0B1D884A-171B-439C-9EBE-B827A1694DE5}" srcOrd="0" destOrd="0" presId="urn:microsoft.com/office/officeart/2005/8/layout/pyramid2"/>
    <dgm:cxn modelId="{676916BD-AFC2-4489-8605-6BC68FBF5299}" type="presOf" srcId="{9736D888-1C9A-4E90-AC3F-1DA490C01BB4}" destId="{6711D92B-0A36-4EFA-9FB7-E81AB1B4E53D}" srcOrd="0" destOrd="0" presId="urn:microsoft.com/office/officeart/2005/8/layout/pyramid2"/>
    <dgm:cxn modelId="{7D489BCA-430F-4EED-8429-52DEF72E455E}" srcId="{584A3D09-ED76-468A-ACD1-F3D0BD28C708}" destId="{9736D888-1C9A-4E90-AC3F-1DA490C01BB4}" srcOrd="1" destOrd="0" parTransId="{9834D4CE-4246-4910-8561-950AD98EB3F9}" sibTransId="{6433D21B-E519-4B8C-B4D4-37AA24068534}"/>
    <dgm:cxn modelId="{5A08C3FC-D89B-40B3-8CB1-9384ADFE3467}" srcId="{584A3D09-ED76-468A-ACD1-F3D0BD28C708}" destId="{6629A6FB-8967-492B-A4EF-0187713C3503}" srcOrd="0" destOrd="0" parTransId="{E39EEE23-2EF2-4EAB-9E87-CB07E833441E}" sibTransId="{58185999-B9CA-43B8-AEEC-C4E0A91DE8FE}"/>
    <dgm:cxn modelId="{C3A41A2C-B542-4C3D-AA70-5572DAA39766}" type="presParOf" srcId="{E12788D1-2FB4-4C06-8A95-AA98B465B6F7}" destId="{05CC71E8-DAD4-4D31-9662-D59B8842204F}" srcOrd="0" destOrd="0" presId="urn:microsoft.com/office/officeart/2005/8/layout/pyramid2"/>
    <dgm:cxn modelId="{94A255F6-D570-49D4-BD8E-2ED21DE61868}" type="presParOf" srcId="{E12788D1-2FB4-4C06-8A95-AA98B465B6F7}" destId="{E9348B77-807D-4394-8B93-F00B358F27EA}" srcOrd="1" destOrd="0" presId="urn:microsoft.com/office/officeart/2005/8/layout/pyramid2"/>
    <dgm:cxn modelId="{F311D028-F217-4DAA-BBDE-51259ABE9254}" type="presParOf" srcId="{E9348B77-807D-4394-8B93-F00B358F27EA}" destId="{4AD5736A-B39A-4DF3-B3E9-208C3BFE8251}" srcOrd="0" destOrd="0" presId="urn:microsoft.com/office/officeart/2005/8/layout/pyramid2"/>
    <dgm:cxn modelId="{52B519C3-8CAB-4EDF-8737-08E95B2BC9F9}" type="presParOf" srcId="{E9348B77-807D-4394-8B93-F00B358F27EA}" destId="{BD2EFE4D-1F89-4E0C-9FA6-64D74801C70B}" srcOrd="1" destOrd="0" presId="urn:microsoft.com/office/officeart/2005/8/layout/pyramid2"/>
    <dgm:cxn modelId="{81D55D52-AD55-43D4-A61F-123604935A57}" type="presParOf" srcId="{E9348B77-807D-4394-8B93-F00B358F27EA}" destId="{6711D92B-0A36-4EFA-9FB7-E81AB1B4E53D}" srcOrd="2" destOrd="0" presId="urn:microsoft.com/office/officeart/2005/8/layout/pyramid2"/>
    <dgm:cxn modelId="{CF44B50E-D3EE-401F-8FA7-66B84E4C924A}" type="presParOf" srcId="{E9348B77-807D-4394-8B93-F00B358F27EA}" destId="{84ADC6A0-8AB3-460B-8685-87632D31DE13}" srcOrd="3" destOrd="0" presId="urn:microsoft.com/office/officeart/2005/8/layout/pyramid2"/>
    <dgm:cxn modelId="{F517A020-56C4-43C9-9920-F2CA0C31265B}" type="presParOf" srcId="{E9348B77-807D-4394-8B93-F00B358F27EA}" destId="{0B1D884A-171B-439C-9EBE-B827A1694DE5}" srcOrd="4" destOrd="0" presId="urn:microsoft.com/office/officeart/2005/8/layout/pyramid2"/>
    <dgm:cxn modelId="{A8DD8931-D2BA-484B-957B-5E8C8FCBDA76}" type="presParOf" srcId="{E9348B77-807D-4394-8B93-F00B358F27EA}" destId="{30ACEA51-B99F-4C71-A1F1-1A37F8EA285E}" srcOrd="5" destOrd="0" presId="urn:microsoft.com/office/officeart/2005/8/layout/pyramid2"/>
  </dgm:cxnLst>
  <dgm:bg/>
  <dgm:whole/>
  <dgm:extLst>
    <a:ext uri="http://schemas.microsoft.com/office/drawing/2008/diagram">
      <dsp:dataModelExt xmlns:dsp="http://schemas.microsoft.com/office/drawing/2008/diagram" relId="rId1" minVer="http://schemas.openxmlformats.org/drawingml/2006/diagram"/>
    </a:ext>
  </dgm:extLst>
</dgm:dataModel>
</file>

<file path=ppt/diagrams/data3.xml><?xml version="1.0" encoding="utf-8"?>
<dgm:dataModel xmlns:dgm="http://schemas.openxmlformats.org/drawingml/2006/diagram" xmlns:a="http://schemas.openxmlformats.org/drawingml/2006/main" xmlns:r="http://schemas.openxmlformats.org/officeDocument/2006/relationships">
  <dgm:ptLst>
    <dgm:pt modelId="{CB12A4D9-54BF-4E53-A9B7-9E3BC8E8C6F4}" type="doc">
      <dgm:prSet loTypeId="urn:microsoft.com/office/officeart/2011/layout/CircleProcess" loCatId="process" qsTypeId="urn:microsoft.com/office/officeart/2005/8/quickstyle/simple1" qsCatId="simple" csTypeId="urn:microsoft.com/office/officeart/2005/8/colors/accent1_2" csCatId="accent1" phldr="1"/>
      <dgm:spPr bwMode="auto"/>
      <dgm:t>
        <a:bodyPr/>
        <a:lstStyle/>
        <a:p>
          <a:pPr>
            <a:defRPr/>
          </a:pPr>
          <a:endParaRPr/>
        </a:p>
      </dgm:t>
    </dgm:pt>
    <dgm:pt modelId="{59967E6D-4D57-4A56-B495-827EC0B05AAE}">
      <dgm:prSet phldrT="[Text]"/>
      <dgm:spPr bwMode="auto"/>
      <dgm:t>
        <a:bodyPr/>
        <a:lstStyle/>
        <a:p>
          <a:pPr>
            <a:defRPr/>
          </a:pPr>
          <a:r>
            <a:rPr lang="en-GB"/>
            <a:t>Customer Complains</a:t>
          </a:r>
          <a:endParaRPr/>
        </a:p>
      </dgm:t>
    </dgm:pt>
    <dgm:pt modelId="{33BF2CA3-4164-4558-BF30-3974570FBCA0}" type="parTrans" cxnId="{CCD75616-8094-461B-92BD-856071ED06D3}">
      <dgm:prSet/>
      <dgm:spPr bwMode="auto"/>
      <dgm:t>
        <a:bodyPr/>
        <a:lstStyle/>
        <a:p>
          <a:pPr>
            <a:defRPr/>
          </a:pPr>
          <a:endParaRPr/>
        </a:p>
      </dgm:t>
    </dgm:pt>
    <dgm:pt modelId="{9E09F3EB-55EA-4787-A114-D7427972BD4A}" type="sibTrans" cxnId="{CCD75616-8094-461B-92BD-856071ED06D3}">
      <dgm:prSet/>
      <dgm:spPr bwMode="auto"/>
      <dgm:t>
        <a:bodyPr/>
        <a:lstStyle/>
        <a:p>
          <a:pPr>
            <a:defRPr/>
          </a:pPr>
          <a:endParaRPr/>
        </a:p>
      </dgm:t>
    </dgm:pt>
    <dgm:pt modelId="{ACB507FA-92BB-408E-AF4D-BA95122CEA09}">
      <dgm:prSet phldrT="[Text]"/>
      <dgm:spPr bwMode="auto"/>
      <dgm:t>
        <a:bodyPr/>
        <a:lstStyle/>
        <a:p>
          <a:pPr>
            <a:defRPr/>
          </a:pPr>
          <a:r>
            <a:rPr lang="en-GB"/>
            <a:t>CX Raises tickets and assigns to Tech</a:t>
          </a:r>
          <a:endParaRPr/>
        </a:p>
      </dgm:t>
    </dgm:pt>
    <dgm:pt modelId="{CF525ECD-D052-4142-AB6A-B445C49104BD}" type="parTrans" cxnId="{10A7677D-6878-477D-AFEA-85CA22ACACDA}">
      <dgm:prSet/>
      <dgm:spPr bwMode="auto"/>
      <dgm:t>
        <a:bodyPr/>
        <a:lstStyle/>
        <a:p>
          <a:pPr>
            <a:defRPr/>
          </a:pPr>
          <a:endParaRPr/>
        </a:p>
      </dgm:t>
    </dgm:pt>
    <dgm:pt modelId="{DB87796E-DA99-4BE8-8BAC-6315417206FB}" type="sibTrans" cxnId="{10A7677D-6878-477D-AFEA-85CA22ACACDA}">
      <dgm:prSet/>
      <dgm:spPr bwMode="auto"/>
      <dgm:t>
        <a:bodyPr/>
        <a:lstStyle/>
        <a:p>
          <a:pPr>
            <a:defRPr/>
          </a:pPr>
          <a:endParaRPr/>
        </a:p>
      </dgm:t>
    </dgm:pt>
    <dgm:pt modelId="{791EF977-5311-4E0A-A425-E430395C07FA}">
      <dgm:prSet phldrT="[Text]"/>
      <dgm:spPr bwMode="auto"/>
      <dgm:t>
        <a:bodyPr/>
        <a:lstStyle/>
        <a:p>
          <a:pPr>
            <a:defRPr/>
          </a:pPr>
          <a:r>
            <a:rPr lang="en-GB"/>
            <a:t>?</a:t>
          </a:r>
          <a:endParaRPr/>
        </a:p>
      </dgm:t>
    </dgm:pt>
    <dgm:pt modelId="{048AD686-C4E0-46BE-9558-3BB8166AB22C}" type="parTrans" cxnId="{B68D3C65-950D-4FA6-A47C-8FBA092B9B13}">
      <dgm:prSet/>
      <dgm:spPr bwMode="auto"/>
      <dgm:t>
        <a:bodyPr/>
        <a:lstStyle/>
        <a:p>
          <a:pPr>
            <a:defRPr/>
          </a:pPr>
          <a:endParaRPr/>
        </a:p>
      </dgm:t>
    </dgm:pt>
    <dgm:pt modelId="{8956F22F-3AF4-40DC-BEF9-F662800B9DD7}" type="sibTrans" cxnId="{B68D3C65-950D-4FA6-A47C-8FBA092B9B13}">
      <dgm:prSet/>
      <dgm:spPr bwMode="auto"/>
      <dgm:t>
        <a:bodyPr/>
        <a:lstStyle/>
        <a:p>
          <a:pPr>
            <a:defRPr/>
          </a:pPr>
          <a:endParaRPr/>
        </a:p>
      </dgm:t>
    </dgm:pt>
    <dgm:pt modelId="{9B2A90C1-073A-4962-93FE-6C02F5BCE487}">
      <dgm:prSet phldrT=""/>
      <dgm:spPr bwMode="auto"/>
      <dgm:t>
        <a:bodyPr/>
        <a:lstStyle/>
        <a:p>
          <a:pPr>
            <a:defRPr/>
          </a:pPr>
          <a:r>
            <a:rPr lang="en-GB"/>
            <a:t>?</a:t>
          </a:r>
          <a:endParaRPr/>
        </a:p>
      </dgm:t>
    </dgm:pt>
    <dgm:pt modelId="{429ABF34-054C-493D-9AB5-5583A0D86098}" type="parTrans" cxnId="{125968AE-012D-44AF-850C-A747035FC0F5}">
      <dgm:prSet/>
      <dgm:spPr bwMode="auto"/>
      <dgm:t>
        <a:bodyPr/>
        <a:lstStyle/>
        <a:p>
          <a:pPr>
            <a:defRPr/>
          </a:pPr>
          <a:endParaRPr/>
        </a:p>
      </dgm:t>
    </dgm:pt>
    <dgm:pt modelId="{A6397533-E1D7-47EB-883E-E5A402FA11BE}" type="sibTrans" cxnId="{125968AE-012D-44AF-850C-A747035FC0F5}">
      <dgm:prSet/>
      <dgm:spPr bwMode="auto"/>
      <dgm:t>
        <a:bodyPr/>
        <a:lstStyle/>
        <a:p>
          <a:pPr>
            <a:defRPr/>
          </a:pPr>
          <a:endParaRPr/>
        </a:p>
      </dgm:t>
    </dgm:pt>
    <dgm:pt modelId="{0171A563-ECED-466C-9C94-25BABCF8E80F}">
      <dgm:prSet phldrT=""/>
      <dgm:spPr bwMode="auto"/>
      <dgm:t>
        <a:bodyPr/>
        <a:lstStyle/>
        <a:p>
          <a:pPr>
            <a:defRPr/>
          </a:pPr>
          <a:r>
            <a:rPr lang="en-GB"/>
            <a:t>Customer expects Feedback on Resolution</a:t>
          </a:r>
          <a:endParaRPr/>
        </a:p>
      </dgm:t>
    </dgm:pt>
    <dgm:pt modelId="{6011A280-48E3-4854-AEED-12E296245617}" type="parTrans" cxnId="{DFDDD901-4011-4B5A-990A-18FDCE213242}">
      <dgm:prSet/>
      <dgm:spPr bwMode="auto"/>
      <dgm:t>
        <a:bodyPr/>
        <a:lstStyle/>
        <a:p>
          <a:pPr>
            <a:defRPr/>
          </a:pPr>
          <a:endParaRPr/>
        </a:p>
      </dgm:t>
    </dgm:pt>
    <dgm:pt modelId="{DCE5C848-A784-4588-9CDF-1AA5F2269646}" type="sibTrans" cxnId="{DFDDD901-4011-4B5A-990A-18FDCE213242}">
      <dgm:prSet/>
      <dgm:spPr bwMode="auto"/>
      <dgm:t>
        <a:bodyPr/>
        <a:lstStyle/>
        <a:p>
          <a:pPr>
            <a:defRPr/>
          </a:pPr>
          <a:endParaRPr/>
        </a:p>
      </dgm:t>
    </dgm:pt>
    <dgm:pt modelId="{B71DAC3C-937F-4BD2-8753-8AFD804ED146}">
      <dgm:prSet phldrT=""/>
      <dgm:spPr bwMode="auto"/>
      <dgm:t>
        <a:bodyPr/>
        <a:lstStyle/>
        <a:p>
          <a:pPr>
            <a:defRPr/>
          </a:pPr>
          <a:r>
            <a:rPr lang="en-GB"/>
            <a:t>?</a:t>
          </a:r>
          <a:endParaRPr/>
        </a:p>
      </dgm:t>
    </dgm:pt>
    <dgm:pt modelId="{44408D27-0987-4559-9F4C-146C218C24A2}" type="parTrans" cxnId="{D6E3F03B-A52E-467A-992A-806170F5FB71}">
      <dgm:prSet/>
      <dgm:spPr bwMode="auto"/>
      <dgm:t>
        <a:bodyPr/>
        <a:lstStyle/>
        <a:p>
          <a:pPr>
            <a:defRPr/>
          </a:pPr>
          <a:endParaRPr/>
        </a:p>
      </dgm:t>
    </dgm:pt>
    <dgm:pt modelId="{06D6085E-EC3F-4ABF-B950-1343F4DA1EE6}" type="sibTrans" cxnId="{D6E3F03B-A52E-467A-992A-806170F5FB71}">
      <dgm:prSet/>
      <dgm:spPr bwMode="auto"/>
      <dgm:t>
        <a:bodyPr/>
        <a:lstStyle/>
        <a:p>
          <a:pPr>
            <a:defRPr/>
          </a:pPr>
          <a:endParaRPr/>
        </a:p>
      </dgm:t>
    </dgm:pt>
    <dgm:pt modelId="{0840FAF5-3659-413B-AA59-40BAF3AAFA96}" type="pres">
      <dgm:prSet presAssocID="{CB12A4D9-54BF-4E53-A9B7-9E3BC8E8C6F4}" presName="Name0" presStyleCnt="0">
        <dgm:presLayoutVars>
          <dgm:chMax val="11"/>
          <dgm:chPref val="11"/>
          <dgm:dir val="norm"/>
          <dgm:resizeHandles val="exact"/>
        </dgm:presLayoutVars>
      </dgm:prSet>
      <dgm:spPr bwMode="auto"/>
    </dgm:pt>
    <dgm:pt modelId="{EFD67B55-C486-484C-BCAA-57FAAAD3B7E4}" type="pres">
      <dgm:prSet presAssocID="{B71DAC3C-937F-4BD2-8753-8AFD804ED146}" presName="Accent6" presStyleCnt="0"/>
      <dgm:spPr bwMode="auto"/>
    </dgm:pt>
    <dgm:pt modelId="{0AAB049B-04C3-4D4B-807C-C4C0E2E9B91C}" type="pres">
      <dgm:prSet presAssocID="{B71DAC3C-937F-4BD2-8753-8AFD804ED146}" presName="Accent" presStyleLbl="node1" presStyleIdx="0" presStyleCnt="6"/>
      <dgm:spPr bwMode="auto"/>
    </dgm:pt>
    <dgm:pt modelId="{CA564108-5A7D-46CB-B75B-08E09413D7E7}" type="pres">
      <dgm:prSet presAssocID="{B71DAC3C-937F-4BD2-8753-8AFD804ED146}" presName="ParentBackground6" presStyleCnt="0"/>
      <dgm:spPr bwMode="auto"/>
    </dgm:pt>
    <dgm:pt modelId="{B301DB69-D3B8-4E88-98DF-7F60F35771D1}" type="pres">
      <dgm:prSet presAssocID="{B71DAC3C-937F-4BD2-8753-8AFD804ED146}" presName="ParentBackground" presStyleLbl="fgAcc1" presStyleIdx="0" presStyleCnt="6"/>
      <dgm:spPr bwMode="auto"/>
    </dgm:pt>
    <dgm:pt modelId="{1323F314-5727-4F5F-86A3-C31FC10F89F1}" type="pres">
      <dgm:prSet presAssocID="{B71DAC3C-937F-4BD2-8753-8AFD804ED146}" presName="Parent6" presStyleLbl="revTx" presStyleIdx="0" presStyleCnt="0">
        <dgm:presLayoutVars>
          <dgm:chMax val="1"/>
          <dgm:chPref val="1"/>
          <dgm:bulletEnabled val="1"/>
        </dgm:presLayoutVars>
      </dgm:prSet>
      <dgm:spPr bwMode="auto"/>
    </dgm:pt>
    <dgm:pt modelId="{F96E614B-17F3-4C81-9502-9326284C5F86}" type="pres">
      <dgm:prSet presAssocID="{0171A563-ECED-466C-9C94-25BABCF8E80F}" presName="Accent5" presStyleCnt="0"/>
      <dgm:spPr bwMode="auto"/>
    </dgm:pt>
    <dgm:pt modelId="{BE06453E-7B7B-478D-9AF5-570EAE9EB409}" type="pres">
      <dgm:prSet presAssocID="{0171A563-ECED-466C-9C94-25BABCF8E80F}" presName="Accent" presStyleLbl="node1" presStyleIdx="1" presStyleCnt="6"/>
      <dgm:spPr bwMode="auto"/>
    </dgm:pt>
    <dgm:pt modelId="{52CF0D45-3F3F-4342-8409-1001245CBBFD}" type="pres">
      <dgm:prSet presAssocID="{0171A563-ECED-466C-9C94-25BABCF8E80F}" presName="ParentBackground5" presStyleCnt="0"/>
      <dgm:spPr bwMode="auto"/>
    </dgm:pt>
    <dgm:pt modelId="{B570A307-C38F-4C52-9091-01F54D4F9D48}" type="pres">
      <dgm:prSet presAssocID="{0171A563-ECED-466C-9C94-25BABCF8E80F}" presName="ParentBackground" presStyleLbl="fgAcc1" presStyleIdx="1" presStyleCnt="6"/>
      <dgm:spPr bwMode="auto"/>
    </dgm:pt>
    <dgm:pt modelId="{8666DC3D-325D-4320-92F0-91CD7ABB3D12}" type="pres">
      <dgm:prSet presAssocID="{0171A563-ECED-466C-9C94-25BABCF8E80F}" presName="Parent5" presStyleLbl="revTx" presStyleIdx="0" presStyleCnt="0">
        <dgm:presLayoutVars>
          <dgm:chMax val="1"/>
          <dgm:chPref val="1"/>
          <dgm:bulletEnabled val="1"/>
        </dgm:presLayoutVars>
      </dgm:prSet>
      <dgm:spPr bwMode="auto"/>
    </dgm:pt>
    <dgm:pt modelId="{5B5BFAE7-1217-478E-A928-A658CE36B775}" type="pres">
      <dgm:prSet presAssocID="{9B2A90C1-073A-4962-93FE-6C02F5BCE487}" presName="Accent4" presStyleCnt="0"/>
      <dgm:spPr bwMode="auto"/>
    </dgm:pt>
    <dgm:pt modelId="{5CD68791-C37C-49DD-B0E6-8EBF2646B9D8}" type="pres">
      <dgm:prSet presAssocID="{9B2A90C1-073A-4962-93FE-6C02F5BCE487}" presName="Accent" presStyleLbl="node1" presStyleIdx="2" presStyleCnt="6"/>
      <dgm:spPr bwMode="auto"/>
    </dgm:pt>
    <dgm:pt modelId="{EEAA2D8E-6213-467F-82D6-68EEDD986D02}" type="pres">
      <dgm:prSet presAssocID="{9B2A90C1-073A-4962-93FE-6C02F5BCE487}" presName="ParentBackground4" presStyleCnt="0"/>
      <dgm:spPr bwMode="auto"/>
    </dgm:pt>
    <dgm:pt modelId="{951F38EC-71D7-4B49-9F8F-D1996114CADF}" type="pres">
      <dgm:prSet presAssocID="{9B2A90C1-073A-4962-93FE-6C02F5BCE487}" presName="ParentBackground" presStyleLbl="fgAcc1" presStyleIdx="2" presStyleCnt="6"/>
      <dgm:spPr bwMode="auto"/>
    </dgm:pt>
    <dgm:pt modelId="{E8F122A4-88C3-4B0F-9BC1-AEE4270A3124}" type="pres">
      <dgm:prSet presAssocID="{9B2A90C1-073A-4962-93FE-6C02F5BCE487}" presName="Parent4" presStyleLbl="revTx" presStyleIdx="0" presStyleCnt="0">
        <dgm:presLayoutVars>
          <dgm:chMax val="1"/>
          <dgm:chPref val="1"/>
          <dgm:bulletEnabled val="1"/>
        </dgm:presLayoutVars>
      </dgm:prSet>
      <dgm:spPr bwMode="auto"/>
    </dgm:pt>
    <dgm:pt modelId="{860EF74F-7833-4186-8721-0F8559651357}" type="pres">
      <dgm:prSet presAssocID="{791EF977-5311-4E0A-A425-E430395C07FA}" presName="Accent3" presStyleCnt="0"/>
      <dgm:spPr bwMode="auto"/>
    </dgm:pt>
    <dgm:pt modelId="{6EDEB1E4-6972-496A-B45A-913C69F6E9DB}" type="pres">
      <dgm:prSet presAssocID="{791EF977-5311-4E0A-A425-E430395C07FA}" presName="Accent" presStyleLbl="node1" presStyleIdx="3" presStyleCnt="6"/>
      <dgm:spPr bwMode="auto"/>
    </dgm:pt>
    <dgm:pt modelId="{07EF08E2-F1F5-411F-A5CF-9CBA24BAF48A}" type="pres">
      <dgm:prSet presAssocID="{791EF977-5311-4E0A-A425-E430395C07FA}" presName="ParentBackground3" presStyleCnt="0"/>
      <dgm:spPr bwMode="auto"/>
    </dgm:pt>
    <dgm:pt modelId="{F8AD32E9-96EA-48C0-91BB-DDC16A0877C6}" type="pres">
      <dgm:prSet presAssocID="{791EF977-5311-4E0A-A425-E430395C07FA}" presName="ParentBackground" presStyleLbl="fgAcc1" presStyleIdx="3" presStyleCnt="6"/>
      <dgm:spPr bwMode="auto"/>
    </dgm:pt>
    <dgm:pt modelId="{28085D53-BE08-4B60-88E6-0E6EC3F56F86}" type="pres">
      <dgm:prSet presAssocID="{791EF977-5311-4E0A-A425-E430395C07FA}" presName="Parent3" presStyleLbl="revTx" presStyleIdx="0" presStyleCnt="0">
        <dgm:presLayoutVars>
          <dgm:chMax val="1"/>
          <dgm:chPref val="1"/>
          <dgm:bulletEnabled val="1"/>
        </dgm:presLayoutVars>
      </dgm:prSet>
      <dgm:spPr bwMode="auto"/>
    </dgm:pt>
    <dgm:pt modelId="{D2021FA0-755F-40B3-BA36-F176B537D608}" type="pres">
      <dgm:prSet presAssocID="{ACB507FA-92BB-408E-AF4D-BA95122CEA09}" presName="Accent2" presStyleCnt="0"/>
      <dgm:spPr bwMode="auto"/>
    </dgm:pt>
    <dgm:pt modelId="{DAB67CB9-1B05-41EC-8635-7EC2600D790A}" type="pres">
      <dgm:prSet presAssocID="{ACB507FA-92BB-408E-AF4D-BA95122CEA09}" presName="Accent" presStyleLbl="node1" presStyleIdx="4" presStyleCnt="6"/>
      <dgm:spPr bwMode="auto"/>
    </dgm:pt>
    <dgm:pt modelId="{1BD77696-1CDB-4BD3-882E-CA5B64926FCA}" type="pres">
      <dgm:prSet presAssocID="{ACB507FA-92BB-408E-AF4D-BA95122CEA09}" presName="ParentBackground2" presStyleCnt="0"/>
      <dgm:spPr bwMode="auto"/>
    </dgm:pt>
    <dgm:pt modelId="{CF1AF0B9-6932-4045-8FA9-9E3AA91827B5}" type="pres">
      <dgm:prSet presAssocID="{ACB507FA-92BB-408E-AF4D-BA95122CEA09}" presName="ParentBackground" presStyleLbl="fgAcc1" presStyleIdx="4" presStyleCnt="6"/>
      <dgm:spPr bwMode="auto"/>
    </dgm:pt>
    <dgm:pt modelId="{841DECE7-1BE5-427B-9B10-C1F54DD4E9AF}" type="pres">
      <dgm:prSet presAssocID="{ACB507FA-92BB-408E-AF4D-BA95122CEA09}" presName="Parent2" presStyleLbl="revTx" presStyleIdx="0" presStyleCnt="0">
        <dgm:presLayoutVars>
          <dgm:chMax val="1"/>
          <dgm:chPref val="1"/>
          <dgm:bulletEnabled val="1"/>
        </dgm:presLayoutVars>
      </dgm:prSet>
      <dgm:spPr bwMode="auto"/>
    </dgm:pt>
    <dgm:pt modelId="{1119EAA0-2D84-4061-839B-7142409D30EB}" type="pres">
      <dgm:prSet presAssocID="{59967E6D-4D57-4A56-B495-827EC0B05AAE}" presName="Accent1" presStyleCnt="0"/>
      <dgm:spPr bwMode="auto"/>
    </dgm:pt>
    <dgm:pt modelId="{A8E2CA70-A064-49DB-9D94-E587AB1C7AAB}" type="pres">
      <dgm:prSet presAssocID="{59967E6D-4D57-4A56-B495-827EC0B05AAE}" presName="Accent" presStyleLbl="node1" presStyleIdx="5" presStyleCnt="6"/>
      <dgm:spPr bwMode="auto"/>
    </dgm:pt>
    <dgm:pt modelId="{579B70E9-5D79-4E6B-A53C-05701DF530F7}" type="pres">
      <dgm:prSet presAssocID="{59967E6D-4D57-4A56-B495-827EC0B05AAE}" presName="ParentBackground1" presStyleCnt="0"/>
      <dgm:spPr bwMode="auto"/>
    </dgm:pt>
    <dgm:pt modelId="{145ADCB2-EC0C-4340-B8A3-AB7B7C15FDAC}" type="pres">
      <dgm:prSet presAssocID="{59967E6D-4D57-4A56-B495-827EC0B05AAE}" presName="ParentBackground" presStyleLbl="fgAcc1" presStyleIdx="5" presStyleCnt="6"/>
      <dgm:spPr bwMode="auto"/>
    </dgm:pt>
    <dgm:pt modelId="{AD0DDB89-E951-4154-9594-5A7186DC4187}" type="pres">
      <dgm:prSet presAssocID="{59967E6D-4D57-4A56-B495-827EC0B05AAE}" presName="Parent1" presStyleLbl="revTx" presStyleIdx="0" presStyleCnt="0">
        <dgm:presLayoutVars>
          <dgm:chMax val="1"/>
          <dgm:chPref val="1"/>
          <dgm:bulletEnabled val="1"/>
        </dgm:presLayoutVars>
      </dgm:prSet>
      <dgm:spPr bwMode="auto"/>
    </dgm:pt>
  </dgm:ptLst>
  <dgm:cxnLst>
    <dgm:cxn modelId="{DFDDD901-4011-4B5A-990A-18FDCE213242}" srcId="{CB12A4D9-54BF-4E53-A9B7-9E3BC8E8C6F4}" destId="{0171A563-ECED-466C-9C94-25BABCF8E80F}" srcOrd="4" destOrd="0" parTransId="{6011A280-48E3-4854-AEED-12E296245617}" sibTransId="{DCE5C848-A784-4588-9CDF-1AA5F2269646}"/>
    <dgm:cxn modelId="{45C0AB06-ADC5-4CBE-AD6C-9EDFF3EDBE46}" type="presOf" srcId="{0171A563-ECED-466C-9C94-25BABCF8E80F}" destId="{B570A307-C38F-4C52-9091-01F54D4F9D48}" srcOrd="0" destOrd="0" presId="urn:microsoft.com/office/officeart/2011/layout/CircleProcess"/>
    <dgm:cxn modelId="{CCD75616-8094-461B-92BD-856071ED06D3}" srcId="{CB12A4D9-54BF-4E53-A9B7-9E3BC8E8C6F4}" destId="{59967E6D-4D57-4A56-B495-827EC0B05AAE}" srcOrd="0" destOrd="0" parTransId="{33BF2CA3-4164-4558-BF30-3974570FBCA0}" sibTransId="{9E09F3EB-55EA-4787-A114-D7427972BD4A}"/>
    <dgm:cxn modelId="{D6E3F03B-A52E-467A-992A-806170F5FB71}" srcId="{CB12A4D9-54BF-4E53-A9B7-9E3BC8E8C6F4}" destId="{B71DAC3C-937F-4BD2-8753-8AFD804ED146}" srcOrd="5" destOrd="0" parTransId="{44408D27-0987-4559-9F4C-146C218C24A2}" sibTransId="{06D6085E-EC3F-4ABF-B950-1343F4DA1EE6}"/>
    <dgm:cxn modelId="{B68D3C65-950D-4FA6-A47C-8FBA092B9B13}" srcId="{CB12A4D9-54BF-4E53-A9B7-9E3BC8E8C6F4}" destId="{791EF977-5311-4E0A-A425-E430395C07FA}" srcOrd="2" destOrd="0" parTransId="{048AD686-C4E0-46BE-9558-3BB8166AB22C}" sibTransId="{8956F22F-3AF4-40DC-BEF9-F662800B9DD7}"/>
    <dgm:cxn modelId="{9A777C66-D929-4FA0-83B7-53BB68434E03}" type="presOf" srcId="{9B2A90C1-073A-4962-93FE-6C02F5BCE487}" destId="{951F38EC-71D7-4B49-9F8F-D1996114CADF}" srcOrd="0" destOrd="0" presId="urn:microsoft.com/office/officeart/2011/layout/CircleProcess"/>
    <dgm:cxn modelId="{460E9E66-DB96-4E0F-B628-83696C115087}" type="presOf" srcId="{59967E6D-4D57-4A56-B495-827EC0B05AAE}" destId="{145ADCB2-EC0C-4340-B8A3-AB7B7C15FDAC}" srcOrd="0" destOrd="0" presId="urn:microsoft.com/office/officeart/2011/layout/CircleProcess"/>
    <dgm:cxn modelId="{A3997E4F-A54E-4766-A984-5EC6A4F46B5A}" type="presOf" srcId="{ACB507FA-92BB-408E-AF4D-BA95122CEA09}" destId="{841DECE7-1BE5-427B-9B10-C1F54DD4E9AF}" srcOrd="1" destOrd="0" presId="urn:microsoft.com/office/officeart/2011/layout/CircleProcess"/>
    <dgm:cxn modelId="{E389C258-9962-4777-A8D5-373B0694B1F1}" type="presOf" srcId="{791EF977-5311-4E0A-A425-E430395C07FA}" destId="{F8AD32E9-96EA-48C0-91BB-DDC16A0877C6}" srcOrd="0" destOrd="0" presId="urn:microsoft.com/office/officeart/2011/layout/CircleProcess"/>
    <dgm:cxn modelId="{10A7677D-6878-477D-AFEA-85CA22ACACDA}" srcId="{CB12A4D9-54BF-4E53-A9B7-9E3BC8E8C6F4}" destId="{ACB507FA-92BB-408E-AF4D-BA95122CEA09}" srcOrd="1" destOrd="0" parTransId="{CF525ECD-D052-4142-AB6A-B445C49104BD}" sibTransId="{DB87796E-DA99-4BE8-8BAC-6315417206FB}"/>
    <dgm:cxn modelId="{301BA37D-368A-48A3-8A5A-0DFCB386975E}" type="presOf" srcId="{59967E6D-4D57-4A56-B495-827EC0B05AAE}" destId="{AD0DDB89-E951-4154-9594-5A7186DC4187}" srcOrd="1" destOrd="0" presId="urn:microsoft.com/office/officeart/2011/layout/CircleProcess"/>
    <dgm:cxn modelId="{2D4A6F7E-5B06-4D53-9273-6BA4D30DA10F}" type="presOf" srcId="{9B2A90C1-073A-4962-93FE-6C02F5BCE487}" destId="{E8F122A4-88C3-4B0F-9BC1-AEE4270A3124}" srcOrd="1" destOrd="0" presId="urn:microsoft.com/office/officeart/2011/layout/CircleProcess"/>
    <dgm:cxn modelId="{CCFAC48C-4859-48B0-9E62-3BAE86373B0B}" type="presOf" srcId="{B71DAC3C-937F-4BD2-8753-8AFD804ED146}" destId="{B301DB69-D3B8-4E88-98DF-7F60F35771D1}" srcOrd="0" destOrd="0" presId="urn:microsoft.com/office/officeart/2011/layout/CircleProcess"/>
    <dgm:cxn modelId="{9512639A-01A9-47B7-8428-A667451F0DFB}" type="presOf" srcId="{CB12A4D9-54BF-4E53-A9B7-9E3BC8E8C6F4}" destId="{0840FAF5-3659-413B-AA59-40BAF3AAFA96}" srcOrd="0" destOrd="0" presId="urn:microsoft.com/office/officeart/2011/layout/CircleProcess"/>
    <dgm:cxn modelId="{A84926AD-2573-4B12-B2F3-7BC58A8A2F5B}" type="presOf" srcId="{B71DAC3C-937F-4BD2-8753-8AFD804ED146}" destId="{1323F314-5727-4F5F-86A3-C31FC10F89F1}" srcOrd="1" destOrd="0" presId="urn:microsoft.com/office/officeart/2011/layout/CircleProcess"/>
    <dgm:cxn modelId="{125968AE-012D-44AF-850C-A747035FC0F5}" srcId="{CB12A4D9-54BF-4E53-A9B7-9E3BC8E8C6F4}" destId="{9B2A90C1-073A-4962-93FE-6C02F5BCE487}" srcOrd="3" destOrd="0" parTransId="{429ABF34-054C-493D-9AB5-5583A0D86098}" sibTransId="{A6397533-E1D7-47EB-883E-E5A402FA11BE}"/>
    <dgm:cxn modelId="{E97278BD-4A82-45C0-8E98-B87A5BA8063E}" type="presOf" srcId="{ACB507FA-92BB-408E-AF4D-BA95122CEA09}" destId="{CF1AF0B9-6932-4045-8FA9-9E3AA91827B5}" srcOrd="0" destOrd="0" presId="urn:microsoft.com/office/officeart/2011/layout/CircleProcess"/>
    <dgm:cxn modelId="{8EBF6CD2-E5D0-45CD-8B36-ADCBBBA010EC}" type="presOf" srcId="{791EF977-5311-4E0A-A425-E430395C07FA}" destId="{28085D53-BE08-4B60-88E6-0E6EC3F56F86}" srcOrd="1" destOrd="0" presId="urn:microsoft.com/office/officeart/2011/layout/CircleProcess"/>
    <dgm:cxn modelId="{2E99DEEF-2961-4EFB-A478-84B4BD2244DA}" type="presOf" srcId="{0171A563-ECED-466C-9C94-25BABCF8E80F}" destId="{8666DC3D-325D-4320-92F0-91CD7ABB3D12}" srcOrd="1" destOrd="0" presId="urn:microsoft.com/office/officeart/2011/layout/CircleProcess"/>
    <dgm:cxn modelId="{B0037E57-8823-4D8D-9CF6-63A2965CC710}" type="presParOf" srcId="{0840FAF5-3659-413B-AA59-40BAF3AAFA96}" destId="{EFD67B55-C486-484C-BCAA-57FAAAD3B7E4}" srcOrd="0" destOrd="0" presId="urn:microsoft.com/office/officeart/2011/layout/CircleProcess"/>
    <dgm:cxn modelId="{E2457CDD-73E1-4645-91AF-F0F800C8C576}" type="presParOf" srcId="{EFD67B55-C486-484C-BCAA-57FAAAD3B7E4}" destId="{0AAB049B-04C3-4D4B-807C-C4C0E2E9B91C}" srcOrd="0" destOrd="0" presId="urn:microsoft.com/office/officeart/2011/layout/CircleProcess"/>
    <dgm:cxn modelId="{FEF9E3E7-5CDA-47AD-BE87-54F0055EA9EE}" type="presParOf" srcId="{0840FAF5-3659-413B-AA59-40BAF3AAFA96}" destId="{CA564108-5A7D-46CB-B75B-08E09413D7E7}" srcOrd="1" destOrd="0" presId="urn:microsoft.com/office/officeart/2011/layout/CircleProcess"/>
    <dgm:cxn modelId="{526029E1-909A-4373-B9D3-19CB46BAB78E}" type="presParOf" srcId="{CA564108-5A7D-46CB-B75B-08E09413D7E7}" destId="{B301DB69-D3B8-4E88-98DF-7F60F35771D1}" srcOrd="0" destOrd="0" presId="urn:microsoft.com/office/officeart/2011/layout/CircleProcess"/>
    <dgm:cxn modelId="{E5C90B39-6B34-480C-BCAE-F118BACF04C5}" type="presParOf" srcId="{0840FAF5-3659-413B-AA59-40BAF3AAFA96}" destId="{1323F314-5727-4F5F-86A3-C31FC10F89F1}" srcOrd="2" destOrd="0" presId="urn:microsoft.com/office/officeart/2011/layout/CircleProcess"/>
    <dgm:cxn modelId="{DD03D6DD-39BC-43C7-94E1-9E07EF73E366}" type="presParOf" srcId="{0840FAF5-3659-413B-AA59-40BAF3AAFA96}" destId="{F96E614B-17F3-4C81-9502-9326284C5F86}" srcOrd="3" destOrd="0" presId="urn:microsoft.com/office/officeart/2011/layout/CircleProcess"/>
    <dgm:cxn modelId="{9D7E7E56-AE6F-4E2B-A01C-23661EE39D0B}" type="presParOf" srcId="{F96E614B-17F3-4C81-9502-9326284C5F86}" destId="{BE06453E-7B7B-478D-9AF5-570EAE9EB409}" srcOrd="0" destOrd="0" presId="urn:microsoft.com/office/officeart/2011/layout/CircleProcess"/>
    <dgm:cxn modelId="{CDB9BC7C-3911-4B01-874D-77E7B9A41148}" type="presParOf" srcId="{0840FAF5-3659-413B-AA59-40BAF3AAFA96}" destId="{52CF0D45-3F3F-4342-8409-1001245CBBFD}" srcOrd="4" destOrd="0" presId="urn:microsoft.com/office/officeart/2011/layout/CircleProcess"/>
    <dgm:cxn modelId="{8F2B7DE3-91B0-4B70-AF41-6D9E5CD47A32}" type="presParOf" srcId="{52CF0D45-3F3F-4342-8409-1001245CBBFD}" destId="{B570A307-C38F-4C52-9091-01F54D4F9D48}" srcOrd="0" destOrd="0" presId="urn:microsoft.com/office/officeart/2011/layout/CircleProcess"/>
    <dgm:cxn modelId="{34B9076F-1AA2-409A-B51C-E55E3AA73C7A}" type="presParOf" srcId="{0840FAF5-3659-413B-AA59-40BAF3AAFA96}" destId="{8666DC3D-325D-4320-92F0-91CD7ABB3D12}" srcOrd="5" destOrd="0" presId="urn:microsoft.com/office/officeart/2011/layout/CircleProcess"/>
    <dgm:cxn modelId="{9AEA1108-7E6E-46E1-9EB1-5178FA950B9D}" type="presParOf" srcId="{0840FAF5-3659-413B-AA59-40BAF3AAFA96}" destId="{5B5BFAE7-1217-478E-A928-A658CE36B775}" srcOrd="6" destOrd="0" presId="urn:microsoft.com/office/officeart/2011/layout/CircleProcess"/>
    <dgm:cxn modelId="{2F150809-8CB2-4647-AC32-C66564536923}" type="presParOf" srcId="{5B5BFAE7-1217-478E-A928-A658CE36B775}" destId="{5CD68791-C37C-49DD-B0E6-8EBF2646B9D8}" srcOrd="0" destOrd="0" presId="urn:microsoft.com/office/officeart/2011/layout/CircleProcess"/>
    <dgm:cxn modelId="{FA53CE2C-65A2-4CAE-89E0-65988955544B}" type="presParOf" srcId="{0840FAF5-3659-413B-AA59-40BAF3AAFA96}" destId="{EEAA2D8E-6213-467F-82D6-68EEDD986D02}" srcOrd="7" destOrd="0" presId="urn:microsoft.com/office/officeart/2011/layout/CircleProcess"/>
    <dgm:cxn modelId="{791B2829-631C-4B0E-8BAA-A818F25B6088}" type="presParOf" srcId="{EEAA2D8E-6213-467F-82D6-68EEDD986D02}" destId="{951F38EC-71D7-4B49-9F8F-D1996114CADF}" srcOrd="0" destOrd="0" presId="urn:microsoft.com/office/officeart/2011/layout/CircleProcess"/>
    <dgm:cxn modelId="{6349C0DB-011F-4CFB-99A4-AEFC446D2E21}" type="presParOf" srcId="{0840FAF5-3659-413B-AA59-40BAF3AAFA96}" destId="{E8F122A4-88C3-4B0F-9BC1-AEE4270A3124}" srcOrd="8" destOrd="0" presId="urn:microsoft.com/office/officeart/2011/layout/CircleProcess"/>
    <dgm:cxn modelId="{553BEE31-DB64-4D98-8345-33645AD3671F}" type="presParOf" srcId="{0840FAF5-3659-413B-AA59-40BAF3AAFA96}" destId="{860EF74F-7833-4186-8721-0F8559651357}" srcOrd="9" destOrd="0" presId="urn:microsoft.com/office/officeart/2011/layout/CircleProcess"/>
    <dgm:cxn modelId="{84E1D9DE-0F62-4CEF-83C1-7B522AFC1991}" type="presParOf" srcId="{860EF74F-7833-4186-8721-0F8559651357}" destId="{6EDEB1E4-6972-496A-B45A-913C69F6E9DB}" srcOrd="0" destOrd="0" presId="urn:microsoft.com/office/officeart/2011/layout/CircleProcess"/>
    <dgm:cxn modelId="{D7962C7F-1279-4FCD-8B40-D795D0F579DC}" type="presParOf" srcId="{0840FAF5-3659-413B-AA59-40BAF3AAFA96}" destId="{07EF08E2-F1F5-411F-A5CF-9CBA24BAF48A}" srcOrd="10" destOrd="0" presId="urn:microsoft.com/office/officeart/2011/layout/CircleProcess"/>
    <dgm:cxn modelId="{D30CD60B-C256-4BDC-AE9B-69FF3761295A}" type="presParOf" srcId="{07EF08E2-F1F5-411F-A5CF-9CBA24BAF48A}" destId="{F8AD32E9-96EA-48C0-91BB-DDC16A0877C6}" srcOrd="0" destOrd="0" presId="urn:microsoft.com/office/officeart/2011/layout/CircleProcess"/>
    <dgm:cxn modelId="{86750A92-4197-4F8D-BE32-5B0BAA7D5DFC}" type="presParOf" srcId="{0840FAF5-3659-413B-AA59-40BAF3AAFA96}" destId="{28085D53-BE08-4B60-88E6-0E6EC3F56F86}" srcOrd="11" destOrd="0" presId="urn:microsoft.com/office/officeart/2011/layout/CircleProcess"/>
    <dgm:cxn modelId="{06D28282-A6F1-48B3-955F-E6BA3B9A66F1}" type="presParOf" srcId="{0840FAF5-3659-413B-AA59-40BAF3AAFA96}" destId="{D2021FA0-755F-40B3-BA36-F176B537D608}" srcOrd="12" destOrd="0" presId="urn:microsoft.com/office/officeart/2011/layout/CircleProcess"/>
    <dgm:cxn modelId="{064408C5-8ACE-4F5C-AEF0-15D0A93BFB52}" type="presParOf" srcId="{D2021FA0-755F-40B3-BA36-F176B537D608}" destId="{DAB67CB9-1B05-41EC-8635-7EC2600D790A}" srcOrd="0" destOrd="0" presId="urn:microsoft.com/office/officeart/2011/layout/CircleProcess"/>
    <dgm:cxn modelId="{63965C04-96D2-4C00-8DDB-369FB7555673}" type="presParOf" srcId="{0840FAF5-3659-413B-AA59-40BAF3AAFA96}" destId="{1BD77696-1CDB-4BD3-882E-CA5B64926FCA}" srcOrd="13" destOrd="0" presId="urn:microsoft.com/office/officeart/2011/layout/CircleProcess"/>
    <dgm:cxn modelId="{DC1CF42B-CE33-4190-8E1B-C9DEC1A9FC75}" type="presParOf" srcId="{1BD77696-1CDB-4BD3-882E-CA5B64926FCA}" destId="{CF1AF0B9-6932-4045-8FA9-9E3AA91827B5}" srcOrd="0" destOrd="0" presId="urn:microsoft.com/office/officeart/2011/layout/CircleProcess"/>
    <dgm:cxn modelId="{D3092EC8-FA3E-4F23-92A4-698A13DD6FCB}" type="presParOf" srcId="{0840FAF5-3659-413B-AA59-40BAF3AAFA96}" destId="{841DECE7-1BE5-427B-9B10-C1F54DD4E9AF}" srcOrd="14" destOrd="0" presId="urn:microsoft.com/office/officeart/2011/layout/CircleProcess"/>
    <dgm:cxn modelId="{7238D843-2099-454A-87FC-5B5B728EE5D5}" type="presParOf" srcId="{0840FAF5-3659-413B-AA59-40BAF3AAFA96}" destId="{1119EAA0-2D84-4061-839B-7142409D30EB}" srcOrd="15" destOrd="0" presId="urn:microsoft.com/office/officeart/2011/layout/CircleProcess"/>
    <dgm:cxn modelId="{7BEE13A6-5426-460E-9BFC-2B344A403313}" type="presParOf" srcId="{1119EAA0-2D84-4061-839B-7142409D30EB}" destId="{A8E2CA70-A064-49DB-9D94-E587AB1C7AAB}" srcOrd="0" destOrd="0" presId="urn:microsoft.com/office/officeart/2011/layout/CircleProcess"/>
    <dgm:cxn modelId="{72317CCF-E094-4077-9CD4-9F9E0AC441BE}" type="presParOf" srcId="{0840FAF5-3659-413B-AA59-40BAF3AAFA96}" destId="{579B70E9-5D79-4E6B-A53C-05701DF530F7}" srcOrd="16" destOrd="0" presId="urn:microsoft.com/office/officeart/2011/layout/CircleProcess"/>
    <dgm:cxn modelId="{B896C444-B63A-4111-B982-160E1F3E647E}" type="presParOf" srcId="{579B70E9-5D79-4E6B-A53C-05701DF530F7}" destId="{145ADCB2-EC0C-4340-B8A3-AB7B7C15FDAC}" srcOrd="0" destOrd="0" presId="urn:microsoft.com/office/officeart/2011/layout/CircleProcess"/>
    <dgm:cxn modelId="{0185E9A2-F0C2-4854-8EB5-1B0749B1E91C}" type="presParOf" srcId="{0840FAF5-3659-413B-AA59-40BAF3AAFA96}" destId="{AD0DDB89-E951-4154-9594-5A7186DC4187}" srcOrd="17" destOrd="0" presId="urn:microsoft.com/office/officeart/2011/layout/CircleProcess"/>
  </dgm:cxnLst>
  <dgm:bg/>
  <dgm:whole/>
  <dgm:extLst>
    <a:ext uri="http://schemas.microsoft.com/office/drawing/2008/diagram">
      <dsp:dataModelExt xmlns:dsp="http://schemas.microsoft.com/office/drawing/2008/diagram" relId="rId1" minVer="http://schemas.openxmlformats.org/drawingml/2006/diagram"/>
    </a:ext>
  </dgm:extLst>
</dgm:dataModel>
</file>

<file path=ppt/diagrams/drawing1.xml><?xml version="1.0" encoding="utf-8"?>
<dsp:drawing xmlns:dsp="http://schemas.microsoft.com/office/drawing/2008/diagram" xmlns:dgm="http://schemas.openxmlformats.org/drawingml/2006/diagram" xmlns:a="http://schemas.openxmlformats.org/drawingml/2006/main" xmlns:r="http://schemas.openxmlformats.org/officeDocument/2006/relationships">
  <dsp:spTree>
    <dsp:nvGrpSpPr>
      <dsp:cNvPr id="505097678" name=""/>
      <dsp:cNvGrpSpPr/>
    </dsp:nvGrpSpPr>
    <dsp:grpSpPr bwMode="auto">
      <a:xfrm>
        <a:off x="0" y="0"/>
        <a:ext cx="6035039" cy="2397760"/>
        <a:chOff x="0" y="0"/>
        <a:chExt cx="6035039" cy="2397760"/>
      </a:xfrm>
    </dsp:grpSpPr>
    <dsp:sp modelId="{FD61B3E2-D681-4458-9FCC-6A8944B43593}">
      <dsp:nvSpPr>
        <dsp:cNvPr id="0" name=""/>
        <dsp:cNvSpPr/>
      </dsp:nvSpPr>
      <dsp:spPr bwMode="auto">
        <a:xfrm rot="16199999">
          <a:off x="1754356" y="727983"/>
          <a:ext cx="1541519" cy="942032"/>
        </a:xfrm>
        <a:prstGeom prst="round2SameRect">
          <a:avLst>
            <a:gd name="adj1" fmla="val 16670"/>
            <a:gd name="adj2" fmla="val 0"/>
          </a:avLst>
        </a:prstGeom>
        <a:solidFill>
          <a:schemeClr val="accent3">
            <a:tint val="50000"/>
            <a:hueOff val="0"/>
            <a:satOff val="0"/>
            <a:lumOff val="0"/>
            <a:alphaOff val="0"/>
          </a:schemeClr>
        </a:solidFill>
        <a:ln>
          <a:noFill/>
        </a:ln>
        <a:effectLst>
          <a:outerShdw blurRad="57150" dist="19050" dir="5400000" algn="ctr" rotWithShape="0">
            <a:srgbClr val="000000">
              <a:alpha val="63000"/>
            </a:srgbClr>
          </a:outerShdw>
        </a:effectLst>
      </dsp:spPr>
      <dsp:style>
        <a:lnRef idx="0">
          <a:srgbClr val="000000"/>
        </a:lnRef>
        <a:fillRef idx="1">
          <a:srgbClr val="000000"/>
        </a:fillRef>
        <a:effectRef idx="3">
          <a:srgbClr val="000000"/>
        </a:effectRef>
        <a:fontRef idx="minor"/>
      </dsp:style>
      <dsp:txBody>
        <a:bodyPr spcFirstLastPara="0" vertOverflow="overflow" horzOverflow="overflow" vert="horz" wrap="square" lIns="57149" tIns="95250" rIns="85725" bIns="95250" numCol="1" spcCol="1270" rtlCol="0" fromWordArt="0" anchor="t" anchorCtr="0" forceAA="0" upright="0" compatLnSpc="0">
          <a:noAutofit/>
        </a:bodyPr>
        <a:lstStyle/>
        <a:p>
          <a:pPr marL="0" lvl="0" indent="0" algn="l" defTabSz="666750">
            <a:lnSpc>
              <a:spcPct val="90000"/>
            </a:lnSpc>
            <a:spcBef>
              <a:spcPts val="0"/>
            </a:spcBef>
            <a:spcAft>
              <a:spcPts val="0"/>
            </a:spcAft>
            <a:buNone/>
            <a:defRPr/>
          </a:pPr>
          <a:r>
            <a:rPr lang="en-GB" sz="1500"/>
            <a:t>Internal</a:t>
          </a:r>
          <a:endParaRPr sz="1500"/>
        </a:p>
      </dsp:txBody>
      <dsp:txXfrm rot="5400000">
        <a:off x="2100093" y="474234"/>
        <a:ext cx="896038" cy="1449531"/>
      </dsp:txXfrm>
    </dsp:sp>
    <dsp:sp modelId="{24C071B8-7520-4723-88B4-06EB52B45840}">
      <dsp:nvSpPr>
        <dsp:cNvPr id="0" name=""/>
        <dsp:cNvSpPr/>
      </dsp:nvSpPr>
      <dsp:spPr bwMode="auto">
        <a:xfrm rot="5400000">
          <a:off x="2739163" y="727983"/>
          <a:ext cx="1541519" cy="942032"/>
        </a:xfrm>
        <a:prstGeom prst="round2SameRect">
          <a:avLst>
            <a:gd name="adj1" fmla="val 16670"/>
            <a:gd name="adj2" fmla="val 0"/>
          </a:avLst>
        </a:prstGeom>
        <a:solidFill>
          <a:schemeClr val="accent3">
            <a:tint val="50000"/>
            <a:hueOff val="1955669"/>
            <a:satOff val="100000"/>
            <a:lumOff val="10532"/>
            <a:alphaOff val="0"/>
          </a:schemeClr>
        </a:solidFill>
        <a:ln>
          <a:noFill/>
        </a:ln>
        <a:effectLst>
          <a:outerShdw blurRad="57150" dist="19050" dir="5400000" algn="ctr" rotWithShape="0">
            <a:srgbClr val="000000">
              <a:alpha val="63000"/>
            </a:srgbClr>
          </a:outerShdw>
        </a:effectLst>
      </dsp:spPr>
      <dsp:style>
        <a:lnRef idx="0">
          <a:srgbClr val="000000"/>
        </a:lnRef>
        <a:fillRef idx="1">
          <a:srgbClr val="000000"/>
        </a:fillRef>
        <a:effectRef idx="3">
          <a:srgbClr val="000000"/>
        </a:effectRef>
        <a:fontRef idx="minor"/>
      </dsp:style>
      <dsp:txBody>
        <a:bodyPr spcFirstLastPara="0" vertOverflow="overflow" horzOverflow="overflow" vert="horz" wrap="square" lIns="85725" tIns="95250" rIns="57149" bIns="95250" numCol="1" spcCol="1270" rtlCol="0" fromWordArt="0" anchor="t" anchorCtr="0" forceAA="0" upright="0" compatLnSpc="0">
          <a:noAutofit/>
        </a:bodyPr>
        <a:lstStyle/>
        <a:p>
          <a:pPr marL="0" lvl="0" indent="0" algn="l" defTabSz="666750">
            <a:lnSpc>
              <a:spcPct val="90000"/>
            </a:lnSpc>
            <a:spcBef>
              <a:spcPts val="0"/>
            </a:spcBef>
            <a:spcAft>
              <a:spcPts val="0"/>
            </a:spcAft>
            <a:buNone/>
            <a:defRPr/>
          </a:pPr>
          <a:r>
            <a:rPr lang="en-GB" sz="1500"/>
            <a:t>External</a:t>
          </a:r>
          <a:endParaRPr sz="1500"/>
        </a:p>
      </dsp:txBody>
      <dsp:txXfrm rot="-5400000">
        <a:off x="3038906" y="474234"/>
        <a:ext cx="896038" cy="1449531"/>
      </dsp:txXfrm>
    </dsp:sp>
    <dsp:sp modelId="{6A754546-9191-49CD-8C99-ABFDEF00A777}">
      <dsp:nvSpPr>
        <dsp:cNvPr id="0" name=""/>
        <dsp:cNvSpPr/>
      </dsp:nvSpPr>
      <dsp:spPr bwMode="auto">
        <a:xfrm>
          <a:off x="2525019" y="0"/>
          <a:ext cx="984807" cy="984760"/>
        </a:xfrm>
        <a:prstGeom prst="circularArrow">
          <a:avLst>
            <a:gd name="adj1" fmla="val 12500"/>
            <a:gd name="adj2" fmla="val 1142322"/>
            <a:gd name="adj3" fmla="val 20457678"/>
            <a:gd name="adj4" fmla="val 10800000"/>
            <a:gd name="adj5" fmla="val 125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rgbClr val="000000"/>
        </a:lnRef>
        <a:fillRef idx="3">
          <a:srgbClr val="000000"/>
        </a:fillRef>
        <a:effectRef idx="3">
          <a:srgbClr val="000000"/>
        </a:effectRef>
        <a:fontRef idx="minor">
          <a:schemeClr val="lt1"/>
        </a:fontRef>
      </dsp:style>
    </dsp:sp>
    <dsp:sp modelId="{F17F2DAC-CE83-4F01-9669-6C4321D4FB80}">
      <dsp:nvSpPr>
        <dsp:cNvPr id="0" name=""/>
        <dsp:cNvSpPr/>
      </dsp:nvSpPr>
      <dsp:spPr bwMode="auto">
        <a:xfrm rot="10800000">
          <a:off x="2525019" y="1412998"/>
          <a:ext cx="984807" cy="984760"/>
        </a:xfrm>
        <a:prstGeom prst="circularArrow">
          <a:avLst>
            <a:gd name="adj1" fmla="val 12500"/>
            <a:gd name="adj2" fmla="val 1142322"/>
            <a:gd name="adj3" fmla="val 20457678"/>
            <a:gd name="adj4" fmla="val 10800000"/>
            <a:gd name="adj5" fmla="val 125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rgbClr val="000000"/>
        </a:lnRef>
        <a:fillRef idx="3">
          <a:srgbClr val="000000"/>
        </a:fillRef>
        <a:effectRef idx="3">
          <a:srgbClr val="000000"/>
        </a:effectRef>
        <a:fontRef idx="minor">
          <a:schemeClr val="lt1"/>
        </a:fontRef>
      </dsp:style>
    </dsp:sp>
  </dsp:spTree>
</dsp:drawing>
</file>

<file path=ppt/diagrams/drawing2.xml><?xml version="1.0" encoding="utf-8"?>
<dsp:drawing xmlns:dsp="http://schemas.microsoft.com/office/drawing/2008/diagram" xmlns:dgm="http://schemas.openxmlformats.org/drawingml/2006/diagram" xmlns:a="http://schemas.openxmlformats.org/drawingml/2006/main" xmlns:r="http://schemas.openxmlformats.org/officeDocument/2006/relationships">
  <dsp:spTree>
    <dsp:nvGrpSpPr>
      <dsp:cNvPr id="362018129" name=""/>
      <dsp:cNvGrpSpPr/>
    </dsp:nvGrpSpPr>
    <dsp:grpSpPr bwMode="auto">
      <a:xfrm>
        <a:off x="0" y="0"/>
        <a:ext cx="6851192" cy="4300106"/>
        <a:chOff x="0" y="0"/>
        <a:chExt cx="6851192" cy="4300106"/>
      </a:xfrm>
    </dsp:grpSpPr>
    <dsp:sp modelId="{05CC71E8-DAD4-4D31-9662-D59B8842204F}">
      <dsp:nvSpPr>
        <dsp:cNvPr id="0" name=""/>
        <dsp:cNvSpPr/>
      </dsp:nvSpPr>
      <dsp:spPr bwMode="auto">
        <a:xfrm>
          <a:off x="953035" y="0"/>
          <a:ext cx="4300106" cy="4300106"/>
        </a:xfrm>
        <a:prstGeom prst="triangle">
          <a:avLst>
            <a:gd name="adj"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rgbClr val="000000"/>
        </a:lnRef>
        <a:fillRef idx="3">
          <a:srgbClr val="000000"/>
        </a:fillRef>
        <a:effectRef idx="2">
          <a:srgbClr val="000000"/>
        </a:effectRef>
        <a:fontRef idx="minor">
          <a:schemeClr val="lt1"/>
        </a:fontRef>
      </dsp:style>
    </dsp:sp>
    <dsp:sp modelId="{4AD5736A-B39A-4DF3-B3E9-208C3BFE8251}">
      <dsp:nvSpPr>
        <dsp:cNvPr id="0" name=""/>
        <dsp:cNvSpPr/>
      </dsp:nvSpPr>
      <dsp:spPr bwMode="auto">
        <a:xfrm>
          <a:off x="3103088" y="432320"/>
          <a:ext cx="2795067" cy="1017915"/>
        </a:xfrm>
        <a:prstGeom prst="roundRect">
          <a:avLst>
            <a:gd name="adj" fmla="val 16667"/>
          </a:avLst>
        </a:prstGeom>
        <a:solidFill>
          <a:schemeClr val="lt1">
            <a:hueOff val="0"/>
            <a:satOff val="0"/>
            <a:lumOff val="0"/>
            <a:alphaOff val="0"/>
            <a:alpha val="90000"/>
          </a:schemeClr>
        </a:solidFill>
        <a:ln w="6350" cap="flat" cmpd="sng" algn="ctr">
          <a:solidFill>
            <a:schemeClr val="accent4">
              <a:hueOff val="0"/>
              <a:satOff val="0"/>
              <a:lumOff val="0"/>
              <a:alphaOff val="0"/>
            </a:schemeClr>
          </a:solidFill>
          <a:prstDash val="solid"/>
          <a:miter lim="800000"/>
        </a:ln>
        <a:effectLst/>
      </dsp:spPr>
      <dsp:style>
        <a:lnRef idx="1">
          <a:srgbClr val="000000"/>
        </a:lnRef>
        <a:fillRef idx="1">
          <a:srgbClr val="000000"/>
        </a:fillRef>
        <a:effectRef idx="2">
          <a:srgbClr val="00000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ts val="0"/>
            </a:spcBef>
            <a:spcAft>
              <a:spcPts val="0"/>
            </a:spcAft>
            <a:buNone/>
            <a:defRPr/>
          </a:pPr>
          <a:r>
            <a:rPr lang="en-US" sz="1400"/>
            <a:t>Enjoyable (I feel good about using it)</a:t>
          </a:r>
          <a:endParaRPr/>
        </a:p>
      </dsp:txBody>
      <dsp:txXfrm>
        <a:off x="3152779" y="482011"/>
        <a:ext cx="2695686" cy="918533"/>
      </dsp:txXfrm>
    </dsp:sp>
    <dsp:sp modelId="{6711D92B-0A36-4EFA-9FB7-E81AB1B4E53D}">
      <dsp:nvSpPr>
        <dsp:cNvPr id="0" name=""/>
        <dsp:cNvSpPr/>
      </dsp:nvSpPr>
      <dsp:spPr bwMode="auto">
        <a:xfrm>
          <a:off x="3103088" y="1577475"/>
          <a:ext cx="2795067" cy="1017915"/>
        </a:xfrm>
        <a:prstGeom prst="roundRect">
          <a:avLst>
            <a:gd name="adj" fmla="val 16667"/>
          </a:avLst>
        </a:prstGeom>
        <a:solidFill>
          <a:schemeClr val="lt1">
            <a:hueOff val="0"/>
            <a:satOff val="0"/>
            <a:lumOff val="0"/>
            <a:alphaOff val="0"/>
            <a:alpha val="90000"/>
          </a:schemeClr>
        </a:solidFill>
        <a:ln w="6350" cap="flat" cmpd="sng" algn="ctr">
          <a:solidFill>
            <a:schemeClr val="accent4">
              <a:hueOff val="4900445"/>
              <a:satOff val="-20388"/>
              <a:lumOff val="4804"/>
              <a:alphaOff val="0"/>
            </a:schemeClr>
          </a:solidFill>
          <a:prstDash val="solid"/>
          <a:miter lim="800000"/>
        </a:ln>
        <a:effectLst/>
      </dsp:spPr>
      <dsp:style>
        <a:lnRef idx="1">
          <a:srgbClr val="000000"/>
        </a:lnRef>
        <a:fillRef idx="1">
          <a:srgbClr val="000000"/>
        </a:fillRef>
        <a:effectRef idx="2">
          <a:srgbClr val="00000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ts val="0"/>
            </a:spcBef>
            <a:spcAft>
              <a:spcPts val="0"/>
            </a:spcAft>
            <a:buNone/>
            <a:defRPr/>
          </a:pPr>
          <a:r>
            <a:rPr lang="en-US" sz="1400"/>
            <a:t>Easy (I didn’t have to work hard)</a:t>
          </a:r>
          <a:endParaRPr/>
        </a:p>
      </dsp:txBody>
      <dsp:txXfrm>
        <a:off x="3152779" y="1627166"/>
        <a:ext cx="2695686" cy="918533"/>
      </dsp:txXfrm>
    </dsp:sp>
    <dsp:sp modelId="{0B1D884A-171B-439C-9EBE-B827A1694DE5}">
      <dsp:nvSpPr>
        <dsp:cNvPr id="0" name=""/>
        <dsp:cNvSpPr/>
      </dsp:nvSpPr>
      <dsp:spPr bwMode="auto">
        <a:xfrm>
          <a:off x="3103088" y="2722630"/>
          <a:ext cx="2795067" cy="1017915"/>
        </a:xfrm>
        <a:prstGeom prst="roundRect">
          <a:avLst>
            <a:gd name="adj" fmla="val 16667"/>
          </a:avLst>
        </a:prstGeom>
        <a:solidFill>
          <a:schemeClr val="lt1">
            <a:hueOff val="0"/>
            <a:satOff val="0"/>
            <a:lumOff val="0"/>
            <a:alphaOff val="0"/>
            <a:alpha val="90000"/>
          </a:schemeClr>
        </a:solidFill>
        <a:ln w="6350" cap="flat" cmpd="sng" algn="ctr">
          <a:solidFill>
            <a:schemeClr val="accent4">
              <a:hueOff val="9800891"/>
              <a:satOff val="-40777"/>
              <a:lumOff val="9608"/>
              <a:alphaOff val="0"/>
            </a:schemeClr>
          </a:solidFill>
          <a:prstDash val="solid"/>
          <a:miter lim="800000"/>
        </a:ln>
        <a:effectLst/>
      </dsp:spPr>
      <dsp:style>
        <a:lnRef idx="1">
          <a:srgbClr val="000000"/>
        </a:lnRef>
        <a:fillRef idx="1">
          <a:srgbClr val="000000"/>
        </a:fillRef>
        <a:effectRef idx="2">
          <a:srgbClr val="00000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ts val="0"/>
            </a:spcBef>
            <a:spcAft>
              <a:spcPts val="0"/>
            </a:spcAft>
            <a:buNone/>
            <a:defRPr/>
          </a:pPr>
          <a:r>
            <a:rPr lang="en-US" sz="1400"/>
            <a:t>Meet Needs</a:t>
          </a:r>
          <a:endParaRPr/>
        </a:p>
        <a:p>
          <a:pPr marL="0" lvl="0" indent="0" algn="ctr" defTabSz="622300">
            <a:lnSpc>
              <a:spcPct val="90000"/>
            </a:lnSpc>
            <a:spcBef>
              <a:spcPts val="0"/>
            </a:spcBef>
            <a:spcAft>
              <a:spcPts val="0"/>
            </a:spcAft>
            <a:buNone/>
            <a:defRPr/>
          </a:pPr>
          <a:r>
            <a:rPr lang="en-US" sz="1400"/>
            <a:t>(Helped me accomplish my goals)</a:t>
          </a:r>
          <a:endParaRPr/>
        </a:p>
      </dsp:txBody>
      <dsp:txXfrm>
        <a:off x="3152779" y="2772321"/>
        <a:ext cx="2695686" cy="918533"/>
      </dsp:txXfrm>
    </dsp:sp>
  </dsp:spTree>
</dsp:drawing>
</file>

<file path=ppt/diagrams/drawing3.xml><?xml version="1.0" encoding="utf-8"?>
<dsp:drawing xmlns:dsp="http://schemas.microsoft.com/office/drawing/2008/diagram" xmlns:dgm="http://schemas.openxmlformats.org/drawingml/2006/diagram" xmlns:a="http://schemas.openxmlformats.org/drawingml/2006/main" xmlns:r="http://schemas.openxmlformats.org/officeDocument/2006/relationships">
  <dsp:spTree>
    <dsp:nvGrpSpPr>
      <dsp:cNvPr id="1941177445" name=""/>
      <dsp:cNvGrpSpPr/>
    </dsp:nvGrpSpPr>
    <dsp:grpSpPr bwMode="auto">
      <a:xfrm>
        <a:off x="0" y="0"/>
        <a:ext cx="8128000" cy="5418667"/>
        <a:chOff x="0" y="0"/>
        <a:chExt cx="8128000" cy="5418667"/>
      </a:xfrm>
    </dsp:grpSpPr>
    <dsp:sp modelId="{0AAB049B-04C3-4D4B-807C-C4C0E2E9B91C}">
      <dsp:nvSpPr>
        <dsp:cNvPr id="0" name=""/>
        <dsp:cNvSpPr/>
      </dsp:nvSpPr>
      <dsp:spPr bwMode="auto">
        <a:xfrm>
          <a:off x="6807307" y="2082133"/>
          <a:ext cx="1254857" cy="125461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sp>
    <dsp:sp modelId="{B301DB69-D3B8-4E88-98DF-7F60F35771D1}">
      <dsp:nvSpPr>
        <dsp:cNvPr id="0" name=""/>
        <dsp:cNvSpPr/>
      </dsp:nvSpPr>
      <dsp:spPr bwMode="auto">
        <a:xfrm>
          <a:off x="6849561" y="2123961"/>
          <a:ext cx="1171147" cy="1170963"/>
        </a:xfrm>
        <a:prstGeom prst="ellipse">
          <a:avLst/>
        </a:prstGeom>
        <a:solidFill>
          <a:schemeClr val="lt1">
            <a:hueOff val="0"/>
            <a:satOff val="0"/>
            <a:lumOff val="0"/>
            <a:alphaOff val="0"/>
            <a:alpha val="90000"/>
          </a:schemeClr>
        </a:solidFill>
        <a:ln w="12700" cap="flat" cmpd="sng" algn="ctr">
          <a:solidFill>
            <a:schemeClr val="accen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dsp:style>
      <dsp:txBody>
        <a:bodyPr spcFirstLastPara="0" vertOverflow="overflow" horzOverflow="overflow" vert="horz" wrap="square" lIns="13970" tIns="13970" rIns="13970" bIns="13970" numCol="1" spcCol="1270" rtlCol="0" fromWordArt="0" anchor="ctr" anchorCtr="0" forceAA="0" upright="0" compatLnSpc="0">
          <a:noAutofit/>
        </a:bodyPr>
        <a:lstStyle/>
        <a:p>
          <a:pPr marL="0" lvl="0" indent="0" algn="ctr" defTabSz="488950">
            <a:lnSpc>
              <a:spcPct val="90000"/>
            </a:lnSpc>
            <a:spcBef>
              <a:spcPts val="0"/>
            </a:spcBef>
            <a:spcAft>
              <a:spcPts val="0"/>
            </a:spcAft>
            <a:buNone/>
            <a:defRPr/>
          </a:pPr>
          <a:r>
            <a:rPr lang="en-GB" sz="1100"/>
            <a:t>?</a:t>
          </a:r>
          <a:endParaRPr sz="1100"/>
        </a:p>
      </dsp:txBody>
      <dsp:txXfrm>
        <a:off x="7016981" y="2291273"/>
        <a:ext cx="836306" cy="836339"/>
      </dsp:txXfrm>
    </dsp:sp>
    <dsp:sp modelId="{BE06453E-7B7B-478D-9AF5-570EAE9EB409}">
      <dsp:nvSpPr>
        <dsp:cNvPr id="0" name=""/>
        <dsp:cNvSpPr/>
      </dsp:nvSpPr>
      <dsp:spPr bwMode="auto">
        <a:xfrm rot="2700000">
          <a:off x="5511081" y="2081992"/>
          <a:ext cx="1254681" cy="1254681"/>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sp>
    <dsp:sp modelId="{B570A307-C38F-4C52-9091-01F54D4F9D48}">
      <dsp:nvSpPr>
        <dsp:cNvPr id="0" name=""/>
        <dsp:cNvSpPr/>
      </dsp:nvSpPr>
      <dsp:spPr bwMode="auto">
        <a:xfrm>
          <a:off x="5553246" y="2123961"/>
          <a:ext cx="1171147" cy="1170963"/>
        </a:xfrm>
        <a:prstGeom prst="ellipse">
          <a:avLst/>
        </a:prstGeom>
        <a:solidFill>
          <a:schemeClr val="lt1">
            <a:hueOff val="0"/>
            <a:satOff val="0"/>
            <a:lumOff val="0"/>
            <a:alphaOff val="0"/>
            <a:alpha val="90000"/>
          </a:schemeClr>
        </a:solidFill>
        <a:ln w="12700" cap="flat" cmpd="sng" algn="ctr">
          <a:solidFill>
            <a:schemeClr val="accen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dsp:style>
      <dsp:txBody>
        <a:bodyPr spcFirstLastPara="0" vertOverflow="overflow" horzOverflow="overflow" vert="horz" wrap="square" lIns="13970" tIns="13970" rIns="13970" bIns="13970" numCol="1" spcCol="1270" rtlCol="0" fromWordArt="0" anchor="ctr" anchorCtr="0" forceAA="0" upright="0" compatLnSpc="0">
          <a:noAutofit/>
        </a:bodyPr>
        <a:lstStyle/>
        <a:p>
          <a:pPr marL="0" lvl="0" indent="0" algn="ctr" defTabSz="488950">
            <a:lnSpc>
              <a:spcPct val="90000"/>
            </a:lnSpc>
            <a:spcBef>
              <a:spcPts val="0"/>
            </a:spcBef>
            <a:spcAft>
              <a:spcPts val="0"/>
            </a:spcAft>
            <a:buNone/>
            <a:defRPr/>
          </a:pPr>
          <a:r>
            <a:rPr lang="en-GB" sz="1100"/>
            <a:t>Customer expects Feedback on Resolution</a:t>
          </a:r>
          <a:endParaRPr sz="1100"/>
        </a:p>
      </dsp:txBody>
      <dsp:txXfrm>
        <a:off x="5720667" y="2291273"/>
        <a:ext cx="836306" cy="836339"/>
      </dsp:txXfrm>
    </dsp:sp>
    <dsp:sp modelId="{5CD68791-C37C-49DD-B0E6-8EBF2646B9D8}">
      <dsp:nvSpPr>
        <dsp:cNvPr id="0" name=""/>
        <dsp:cNvSpPr/>
      </dsp:nvSpPr>
      <dsp:spPr bwMode="auto">
        <a:xfrm rot="2700000">
          <a:off x="4214766" y="2081992"/>
          <a:ext cx="1254681" cy="1254681"/>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sp>
    <dsp:sp modelId="{951F38EC-71D7-4B49-9F8F-D1996114CADF}">
      <dsp:nvSpPr>
        <dsp:cNvPr id="0" name=""/>
        <dsp:cNvSpPr/>
      </dsp:nvSpPr>
      <dsp:spPr bwMode="auto">
        <a:xfrm>
          <a:off x="4256932" y="2123961"/>
          <a:ext cx="1171147" cy="1170963"/>
        </a:xfrm>
        <a:prstGeom prst="ellipse">
          <a:avLst/>
        </a:prstGeom>
        <a:solidFill>
          <a:schemeClr val="lt1">
            <a:hueOff val="0"/>
            <a:satOff val="0"/>
            <a:lumOff val="0"/>
            <a:alphaOff val="0"/>
            <a:alpha val="90000"/>
          </a:schemeClr>
        </a:solidFill>
        <a:ln w="12700" cap="flat" cmpd="sng" algn="ctr">
          <a:solidFill>
            <a:schemeClr val="accen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dsp:style>
      <dsp:txBody>
        <a:bodyPr spcFirstLastPara="0" vertOverflow="overflow" horzOverflow="overflow" vert="horz" wrap="square" lIns="13970" tIns="13970" rIns="13970" bIns="13970" numCol="1" spcCol="1270" rtlCol="0" fromWordArt="0" anchor="ctr" anchorCtr="0" forceAA="0" upright="0" compatLnSpc="0">
          <a:noAutofit/>
        </a:bodyPr>
        <a:lstStyle/>
        <a:p>
          <a:pPr marL="0" lvl="0" indent="0" algn="ctr" defTabSz="488950">
            <a:lnSpc>
              <a:spcPct val="90000"/>
            </a:lnSpc>
            <a:spcBef>
              <a:spcPts val="0"/>
            </a:spcBef>
            <a:spcAft>
              <a:spcPts val="0"/>
            </a:spcAft>
            <a:buNone/>
            <a:defRPr/>
          </a:pPr>
          <a:r>
            <a:rPr lang="en-GB" sz="1100"/>
            <a:t>?</a:t>
          </a:r>
          <a:endParaRPr sz="1100"/>
        </a:p>
      </dsp:txBody>
      <dsp:txXfrm>
        <a:off x="4424353" y="2291273"/>
        <a:ext cx="836306" cy="836339"/>
      </dsp:txXfrm>
    </dsp:sp>
    <dsp:sp modelId="{6EDEB1E4-6972-496A-B45A-913C69F6E9DB}">
      <dsp:nvSpPr>
        <dsp:cNvPr id="0" name=""/>
        <dsp:cNvSpPr/>
      </dsp:nvSpPr>
      <dsp:spPr bwMode="auto">
        <a:xfrm rot="2700000">
          <a:off x="2918452" y="2081992"/>
          <a:ext cx="1254681" cy="1254681"/>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sp>
    <dsp:sp modelId="{F8AD32E9-96EA-48C0-91BB-DDC16A0877C6}">
      <dsp:nvSpPr>
        <dsp:cNvPr id="0" name=""/>
        <dsp:cNvSpPr/>
      </dsp:nvSpPr>
      <dsp:spPr bwMode="auto">
        <a:xfrm>
          <a:off x="2960617" y="2123961"/>
          <a:ext cx="1171147" cy="1170963"/>
        </a:xfrm>
        <a:prstGeom prst="ellipse">
          <a:avLst/>
        </a:prstGeom>
        <a:solidFill>
          <a:schemeClr val="lt1">
            <a:hueOff val="0"/>
            <a:satOff val="0"/>
            <a:lumOff val="0"/>
            <a:alphaOff val="0"/>
            <a:alpha val="90000"/>
          </a:schemeClr>
        </a:solidFill>
        <a:ln w="12700" cap="flat" cmpd="sng" algn="ctr">
          <a:solidFill>
            <a:schemeClr val="accen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dsp:style>
      <dsp:txBody>
        <a:bodyPr spcFirstLastPara="0" vertOverflow="overflow" horzOverflow="overflow" vert="horz" wrap="square" lIns="13970" tIns="13970" rIns="13970" bIns="13970" numCol="1" spcCol="1270" rtlCol="0" fromWordArt="0" anchor="ctr" anchorCtr="0" forceAA="0" upright="0" compatLnSpc="0">
          <a:noAutofit/>
        </a:bodyPr>
        <a:lstStyle/>
        <a:p>
          <a:pPr marL="0" lvl="0" indent="0" algn="ctr" defTabSz="488950">
            <a:lnSpc>
              <a:spcPct val="90000"/>
            </a:lnSpc>
            <a:spcBef>
              <a:spcPts val="0"/>
            </a:spcBef>
            <a:spcAft>
              <a:spcPts val="0"/>
            </a:spcAft>
            <a:buNone/>
            <a:defRPr/>
          </a:pPr>
          <a:r>
            <a:rPr lang="en-GB" sz="1100"/>
            <a:t>?</a:t>
          </a:r>
          <a:endParaRPr sz="1100"/>
        </a:p>
      </dsp:txBody>
      <dsp:txXfrm>
        <a:off x="3127240" y="2291273"/>
        <a:ext cx="836306" cy="836339"/>
      </dsp:txXfrm>
    </dsp:sp>
    <dsp:sp modelId="{DAB67CB9-1B05-41EC-8635-7EC2600D790A}">
      <dsp:nvSpPr>
        <dsp:cNvPr id="0" name=""/>
        <dsp:cNvSpPr/>
      </dsp:nvSpPr>
      <dsp:spPr bwMode="auto">
        <a:xfrm rot="2700000">
          <a:off x="1622138" y="2081992"/>
          <a:ext cx="1254681" cy="1254681"/>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sp>
    <dsp:sp modelId="{CF1AF0B9-6932-4045-8FA9-9E3AA91827B5}">
      <dsp:nvSpPr>
        <dsp:cNvPr id="0" name=""/>
        <dsp:cNvSpPr/>
      </dsp:nvSpPr>
      <dsp:spPr bwMode="auto">
        <a:xfrm>
          <a:off x="1664303" y="2123961"/>
          <a:ext cx="1171147" cy="1170963"/>
        </a:xfrm>
        <a:prstGeom prst="ellipse">
          <a:avLst/>
        </a:prstGeom>
        <a:solidFill>
          <a:schemeClr val="lt1">
            <a:hueOff val="0"/>
            <a:satOff val="0"/>
            <a:lumOff val="0"/>
            <a:alphaOff val="0"/>
            <a:alpha val="90000"/>
          </a:schemeClr>
        </a:solidFill>
        <a:ln w="12700" cap="flat" cmpd="sng" algn="ctr">
          <a:solidFill>
            <a:schemeClr val="accen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dsp:style>
      <dsp:txBody>
        <a:bodyPr spcFirstLastPara="0" vertOverflow="overflow" horzOverflow="overflow" vert="horz" wrap="square" lIns="13970" tIns="13970" rIns="13970" bIns="13970" numCol="1" spcCol="1270" rtlCol="0" fromWordArt="0" anchor="ctr" anchorCtr="0" forceAA="0" upright="0" compatLnSpc="0">
          <a:noAutofit/>
        </a:bodyPr>
        <a:lstStyle/>
        <a:p>
          <a:pPr marL="0" lvl="0" indent="0" algn="ctr" defTabSz="488950">
            <a:lnSpc>
              <a:spcPct val="90000"/>
            </a:lnSpc>
            <a:spcBef>
              <a:spcPts val="0"/>
            </a:spcBef>
            <a:spcAft>
              <a:spcPts val="0"/>
            </a:spcAft>
            <a:buNone/>
            <a:defRPr/>
          </a:pPr>
          <a:r>
            <a:rPr lang="en-GB" sz="1100"/>
            <a:t>CX Raises tickets and assigns to Tech</a:t>
          </a:r>
          <a:endParaRPr sz="1100"/>
        </a:p>
      </dsp:txBody>
      <dsp:txXfrm>
        <a:off x="1830927" y="2291273"/>
        <a:ext cx="836306" cy="836339"/>
      </dsp:txXfrm>
    </dsp:sp>
    <dsp:sp modelId="{A8E2CA70-A064-49DB-9D94-E587AB1C7AAB}">
      <dsp:nvSpPr>
        <dsp:cNvPr id="0" name=""/>
        <dsp:cNvSpPr/>
      </dsp:nvSpPr>
      <dsp:spPr bwMode="auto">
        <a:xfrm rot="2700000">
          <a:off x="325823" y="2081992"/>
          <a:ext cx="1254681" cy="1254681"/>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sp>
    <dsp:sp modelId="{145ADCB2-EC0C-4340-B8A3-AB7B7C15FDAC}">
      <dsp:nvSpPr>
        <dsp:cNvPr id="0" name=""/>
        <dsp:cNvSpPr/>
      </dsp:nvSpPr>
      <dsp:spPr bwMode="auto">
        <a:xfrm>
          <a:off x="367191" y="2123961"/>
          <a:ext cx="1171147" cy="1170963"/>
        </a:xfrm>
        <a:prstGeom prst="ellipse">
          <a:avLst/>
        </a:prstGeom>
        <a:solidFill>
          <a:schemeClr val="lt1">
            <a:hueOff val="0"/>
            <a:satOff val="0"/>
            <a:lumOff val="0"/>
            <a:alphaOff val="0"/>
            <a:alpha val="90000"/>
          </a:schemeClr>
        </a:solidFill>
        <a:ln w="12700" cap="flat" cmpd="sng" algn="ctr">
          <a:solidFill>
            <a:schemeClr val="accen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dsp:style>
      <dsp:txBody>
        <a:bodyPr spcFirstLastPara="0" vertOverflow="overflow" horzOverflow="overflow" vert="horz" wrap="square" lIns="13970" tIns="13970" rIns="13970" bIns="13970" numCol="1" spcCol="1270" rtlCol="0" fromWordArt="0" anchor="ctr" anchorCtr="0" forceAA="0" upright="0" compatLnSpc="0">
          <a:noAutofit/>
        </a:bodyPr>
        <a:lstStyle/>
        <a:p>
          <a:pPr marL="0" lvl="0" indent="0" algn="ctr" defTabSz="488950">
            <a:lnSpc>
              <a:spcPct val="90000"/>
            </a:lnSpc>
            <a:spcBef>
              <a:spcPts val="0"/>
            </a:spcBef>
            <a:spcAft>
              <a:spcPts val="0"/>
            </a:spcAft>
            <a:buNone/>
            <a:defRPr/>
          </a:pPr>
          <a:r>
            <a:rPr lang="en-GB" sz="1100"/>
            <a:t>Customer Complains</a:t>
          </a:r>
          <a:endParaRPr sz="1100"/>
        </a:p>
      </dsp:txBody>
      <dsp:txXfrm>
        <a:off x="534612" y="2291273"/>
        <a:ext cx="836306" cy="836339"/>
      </dsp:txXfrm>
    </dsp:sp>
  </dsp:spTree>
</dsp:drawing>
</file>

<file path=ppt/diagrams/layout1.xml><?xml version="1.0" encoding="utf-8"?>
<dgm:layoutDef xmlns:dgm="http://schemas.openxmlformats.org/drawingml/2006/diagram" xmlns:a="http://schemas.openxmlformats.org/drawingml/2006/main" xmlns:r="http://schemas.openxmlformats.org/officeDocument/2006/relationships"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r:blip="">
      <dgm:adjLst/>
    </dgm:shape>
    <dgm:choose name="Name4">
      <dgm:if name="Name5" axis="ch" ptType="node" func="cnt" op="lte" val="1">
        <dgm:constrLst>
          <dgm:constr type="primFontSz" for="des" ptType="node" op="equ" val="65"/>
          <dgm:constr type="l" for="ch" forName="LeftNode" refType="w" fact="0.000000"/>
          <dgm:constr type="t" for="ch" forName="LeftNode" refType="h" fact="0.250000"/>
          <dgm:constr type="w" for="ch" forName="LeftNode" refType="w" fact="0.500000"/>
          <dgm:constr type="h" for="ch" forName="LeftNode" refType="h"/>
          <dgm:constr type="l" for="ch" forName="LeftText" refType="w" fact="0.000000"/>
          <dgm:constr type="t" for="ch" forName="LeftText" refType="h" fact="0.250000"/>
          <dgm:constr type="w" for="ch" forName="LeftText" refType="w" fact="0.500000"/>
          <dgm:constr type="h" for="ch" forName="LeftText" refType="h"/>
        </dgm:constrLst>
      </dgm:if>
      <dgm:else name="Name6">
        <dgm:constrLst>
          <dgm:constr type="primFontSz" for="des" ptType="node" op="equ" val="65"/>
          <dgm:constr type="l" for="ch" forName="LeftNode" refType="w" fact="0.000000"/>
          <dgm:constr type="t" for="ch" forName="LeftNode" refType="h" fact="0.178600"/>
          <dgm:constr type="w" for="ch" forName="LeftNode" refType="w" fact="0.488900"/>
          <dgm:constr type="h" for="ch" forName="LeftNode" refType="h" fact="0.642900"/>
          <dgm:constr type="l" for="ch" forName="LeftText" refType="w" fact="0.000000"/>
          <dgm:constr type="t" for="ch" forName="LeftText" refType="h" fact="0.178600"/>
          <dgm:constr type="w" for="ch" forName="LeftText" refType="w" fact="0.488900"/>
          <dgm:constr type="h" for="ch" forName="LeftText" refType="h" fact="0.642900"/>
          <dgm:constr type="l" for="ch" forName="RightNode" refType="w" fact="0.511100"/>
          <dgm:constr type="t" for="ch" forName="RightNode" refType="h" fact="0.178600"/>
          <dgm:constr type="w" for="ch" forName="RightNode" refType="w" fact="0.488900"/>
          <dgm:constr type="h" for="ch" forName="RightNode" refType="h" fact="0.642900"/>
          <dgm:constr type="l" for="ch" forName="RightText" refType="w" fact="0.511100"/>
          <dgm:constr type="t" for="ch" forName="RightText" refType="h" fact="0.178600"/>
          <dgm:constr type="w" for="ch" forName="RightText" refType="w" fact="0.488900"/>
          <dgm:constr type="h" for="ch" forName="RightText" refType="h" fact="0.642900"/>
          <dgm:constr type="l" for="ch" forName="TopArrow" refType="w" fact="0.244400"/>
          <dgm:constr type="t" for="ch" forName="TopArrow" refType="h" fact="0.000000"/>
          <dgm:constr type="w" for="ch" forName="TopArrow" refType="w" fact="0.511100"/>
          <dgm:constr type="h" for="ch" forName="TopArrow" refType="h" fact="0.410700"/>
          <dgm:constr type="l" for="ch" forName="BottomArrow" refType="w" fact="0.244400"/>
          <dgm:constr type="t" for="ch" forName="BottomArrow" refType="h" fact="0.589300"/>
          <dgm:constr type="w" for="ch" forName="BottomArrow" refType="w" fact="0.511100"/>
          <dgm:constr type="h" for="ch" forName="BottomArrow" refType="h" fact="0.410700"/>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type="roundRect" r:blip="" hideGeom="1">
                <dgm:adjLst>
                  <dgm:adj idx="1" val="0.166700"/>
                  <dgm:adj idx="2" val="0.000000"/>
                </dgm:adjLst>
              </dgm:shape>
              <dgm:presOf axis="ch desOrSelf" ptType="node node" st="1 1" cnt="1 0"/>
              <dgm:constrLst>
                <dgm:constr type="lMarg" refType="primFontSz" fact="0.300000"/>
                <dgm:constr type="rMarg" refType="primFontSz" fact="0.300000"/>
                <dgm:constr type="tMarg" refType="primFontSz" fact="0.500000"/>
                <dgm:constr type="bMarg" refType="primFontSz" fact="0.500000"/>
              </dgm:constrLst>
            </dgm:if>
            <dgm:else name="Name11">
              <dgm:shape rot="270.000000" type="round2SameRect" r:blip="" hideGeom="1">
                <dgm:adjLst>
                  <dgm:adj idx="1" val="0.166700"/>
                  <dgm:adj idx="2" val="0.000000"/>
                </dgm:adjLst>
              </dgm:shape>
              <dgm:presOf axis="ch desOrSelf" ptType="node node" st="1 1" cnt="1 0"/>
              <dgm:constrLst>
                <dgm:constr type="lMarg" refType="primFontSz" fact="0.300000"/>
                <dgm:constr type="rMarg" refType="primFontSz" fact="0.450000"/>
                <dgm:constr type="tMarg" refType="primFontSz" fact="0.500000"/>
                <dgm:constr type="bMarg" refType="primFontSz" fact="0.500000"/>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type="roundRect" r:blip="">
                <dgm:adjLst>
                  <dgm:adj idx="1" val="0.166700"/>
                  <dgm:adj idx="2" val="0.000000"/>
                </dgm:adjLst>
              </dgm:shape>
            </dgm:if>
            <dgm:else name="Name14">
              <dgm:shape rot="270.000000" type="round2SameRect" r:blip="">
                <dgm:adjLst>
                  <dgm:adj idx="1" val="0.166700"/>
                  <dgm:adj idx="2" val="0.00000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rot="90.000000" type="round2SameRect" r:blip="" hideGeom="1">
                <dgm:adjLst>
                  <dgm:adj idx="1" val="0.166700"/>
                  <dgm:adj idx="2" val="0.000000"/>
                </dgm:adjLst>
              </dgm:shape>
              <dgm:presOf axis="ch desOrSelf" ptType="node node" st="2 1" cnt="1 0"/>
              <dgm:constrLst>
                <dgm:constr type="lMarg" refType="primFontSz" fact="0.450000"/>
                <dgm:constr type="rMarg" refType="primFontSz" fact="0.300000"/>
                <dgm:constr type="tMarg" refType="primFontSz" fact="0.500000"/>
                <dgm:constr type="bMarg" refType="primFontSz" fact="0.500000"/>
              </dgm:constrLst>
              <dgm:ruleLst>
                <dgm:rule type="primFontSz" val="5" fact="NaN" max="NaN"/>
              </dgm:ruleLst>
            </dgm:layoutNode>
            <dgm:layoutNode name="RightNode" styleLbl="bgImgPlace1">
              <dgm:varLst>
                <dgm:chMax val="0"/>
                <dgm:chPref val="0"/>
              </dgm:varLst>
              <dgm:alg type="sp"/>
              <dgm:shape rot="90.000000" type="round2SameRect" r:blip="">
                <dgm:adjLst>
                  <dgm:adj idx="1" val="0.166700"/>
                  <dgm:adj idx="2" val="0.000000"/>
                </dgm:adjLst>
              </dgm:shape>
              <dgm:presOf axis="ch desOrSelf" ptType="node node" st="2 1" cnt="1 0"/>
            </dgm:layoutNode>
            <dgm:layoutNode name="TopArrow">
              <dgm:alg type="sp"/>
              <dgm:shape type="circularArrow" r:blip="">
                <dgm:adjLst>
                  <dgm:adj idx="1" val="0.125000"/>
                  <dgm:adj idx="2" val="19.038700"/>
                  <dgm:adj idx="3" val="-19.038700"/>
                  <dgm:adj idx="4" val="180.000000"/>
                  <dgm:adj idx="5" val="0.125000"/>
                </dgm:adjLst>
              </dgm:shape>
              <dgm:presOf/>
            </dgm:layoutNode>
            <dgm:layoutNode name="BottomArrow">
              <dgm:alg type="sp"/>
              <dgm:shape rot="180.000000" type="circularArrow" r:blip="">
                <dgm:adjLst>
                  <dgm:adj idx="1" val="0.125000"/>
                  <dgm:adj idx="2" val="19.038700"/>
                  <dgm:adj idx="3" val="-19.038700"/>
                  <dgm:adj idx="4" val="180.000000"/>
                  <dgm:adj idx="5" val="0.125000"/>
                </dgm:adjLst>
              </dgm:shape>
              <dgm:presOf/>
            </dgm:layoutNode>
          </dgm:if>
          <dgm:else name="Name17"/>
        </dgm:choose>
      </dgm:if>
      <dgm:else name="Name18"/>
    </dgm:choose>
  </dgm:layoutNode>
</dgm:layoutDef>
</file>

<file path=ppt/diagrams/layout2.xml><?xml version="1.0" encoding="utf-8"?>
<dgm:layoutDef xmlns:dgm="http://schemas.openxmlformats.org/drawingml/2006/diagram" xmlns:a="http://schemas.openxmlformats.org/drawingml/2006/main" xmlns:r="http://schemas.openxmlformats.org/officeDocument/2006/relationships"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r:blip="">
      <dgm:adjLst/>
    </dgm:shape>
    <dgm:presOf/>
    <dgm:varLst>
      <dgm:dir val="norm"/>
      <dgm:resizeHandles val="exact"/>
    </dgm:varLst>
    <dgm:choose name="Name0">
      <dgm:if name="Name1" func="var" arg="dir" op="equ" val="norm">
        <dgm:constrLst>
          <dgm:constr type="w" for="ch" forName="pyramid" refType="h"/>
          <dgm:constr type="h" for="ch" forName="pyramid" refType="h"/>
          <dgm:constr type="h" for="ch" forName="theList" refType="h" fact="0.800000"/>
          <dgm:constr type="w" for="ch" forName="theList" refType="h" fact="0.650000"/>
          <dgm:constr type="ctrY" for="ch" forName="theList" refType="h" refFor="ch" refForName="pyramid" fact="0.500000"/>
          <dgm:constr type="l" for="ch" forName="theList" refType="w" refFor="ch" refForName="pyramid" fact="0.500000"/>
          <dgm:constr type="h" for="des" forName="aSpace" refType="h" fact="0.100000"/>
        </dgm:constrLst>
      </dgm:if>
      <dgm:else name="Name2">
        <dgm:constrLst>
          <dgm:constr type="w" for="ch" forName="pyramid" refType="h"/>
          <dgm:constr type="h" for="ch" forName="pyramid" refType="h"/>
          <dgm:constr type="h" for="ch" forName="theList" refType="h" fact="0.800000"/>
          <dgm:constr type="w" for="ch" forName="theList" refType="h" fact="0.650000"/>
          <dgm:constr type="ctrY" for="ch" forName="theList" refType="h" refFor="ch" refForName="pyramid" fact="0.500000"/>
          <dgm:constr type="r" for="ch" forName="theList" refType="w" refFor="ch" refForName="pyramid" fact="0.500000"/>
          <dgm:constr type="h" for="des" forName="aSpace" refType="h" fact="0.100000"/>
        </dgm:constrLst>
      </dgm:else>
    </dgm:choose>
    <dgm:ruleLst/>
    <dgm:choose name="Name3">
      <dgm:if name="Name4" axis="ch" ptType="node" func="cnt" op="gte" val="1">
        <dgm:layoutNode name="pyramid" styleLbl="node1">
          <dgm:alg type="sp"/>
          <dgm:shape type="triangle" r:blip="">
            <dgm:adjLst/>
          </dgm:shape>
          <dgm:presOf/>
          <dgm:constrLst/>
          <dgm:ruleLst/>
        </dgm:layoutNode>
        <dgm:layoutNode name="theList">
          <dgm:alg type="lin">
            <dgm:param type="linDir" val="fromT"/>
          </dgm:alg>
          <dgm:shape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type="roundRect" r:blip="">
                <dgm:adjLst/>
              </dgm:shape>
              <dgm:presOf axis="desOrSelf" ptType="node"/>
              <dgm:constrLst>
                <dgm:constr type="primFontSz" val="65"/>
                <dgm:constr type="tMarg" refType="primFontSz" fact="0.300000"/>
                <dgm:constr type="bMarg" refType="primFontSz" fact="0.300000"/>
                <dgm:constr type="lMarg" refType="primFontSz" fact="0.300000"/>
                <dgm:constr type="rMarg" refType="primFontSz" fact="0.300000"/>
              </dgm:constrLst>
              <dgm:ruleLst>
                <dgm:rule type="primFontSz" val="5" fact="NaN" max="NaN"/>
              </dgm:ruleLst>
            </dgm:layoutNode>
            <dgm:layoutNode name="aSpace">
              <dgm:alg type="sp"/>
              <dgm:shape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xmlns:r="http://schemas.openxmlformats.org/officeDocument/2006/relationships"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val="norm"/>
      <dgm:resizeHandles val="exact"/>
    </dgm:varLst>
    <dgm:shape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00"/>
              <dgm:constr type="t" for="ch" forName="Parent1" refType="h" fact="0.106400"/>
              <dgm:constr type="w" for="ch" forName="Parent1" refType="w" fact="0.666700"/>
              <dgm:constr type="h" for="ch" forName="Parent1" refType="h" fact="0.425500"/>
              <dgm:constr type="l" for="ch" forName="Accent1" refType="w" fact="0.000000"/>
              <dgm:constr type="t" for="ch" forName="Accent1" refType="h" fact="0.000000"/>
              <dgm:constr type="w" for="ch" forName="Accent1" refType="w"/>
              <dgm:constr type="h" for="ch" forName="Accent1" refType="h" fact="0.638300"/>
              <dgm:constr type="l" for="ch" forName="ParentBackground1" refType="w" fact="0.033300"/>
              <dgm:constr type="t" for="ch" forName="ParentBackground1" refType="h" fact="0.021300"/>
              <dgm:constr type="w" for="ch" forName="ParentBackground1" refType="w" fact="0.933300"/>
              <dgm:constr type="h" for="ch" forName="ParentBackground1" refType="h" fact="0.595700"/>
              <dgm:constr type="l" for="ch" forName="Child1" refType="w" fact="0.033300"/>
              <dgm:constr type="t" for="ch" forName="Child1" refType="h" fact="0.657400"/>
              <dgm:constr type="w" for="ch" forName="Child1" refType="w" fact="0.933300"/>
              <dgm:constr type="h" for="ch" forName="Child1" refType="h" fact="0.342600"/>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00"/>
              <dgm:constr type="t" for="ch" forName="Parent2" refType="h" fact="0.202200"/>
              <dgm:constr type="w" for="ch" forName="Parent2" refType="w" fact="0.300100"/>
              <dgm:constr type="h" for="ch" forName="Parent2" refType="h" fact="0.379900"/>
              <dgm:constr type="l" for="ch" forName="Parent1" refType="w" fact="0.159700"/>
              <dgm:constr type="t" for="ch" forName="Parent1" refType="h" fact="0.202200"/>
              <dgm:constr type="w" for="ch" forName="Parent1" refType="w" fact="0.300100"/>
              <dgm:constr type="h" for="ch" forName="Parent1" refType="h" fact="0.379900"/>
              <dgm:constr type="l" for="ch" forName="Accent2" refType="w" fact="0.549800"/>
              <dgm:constr type="t" for="ch" forName="Accent2" refType="h" fact="0.107200"/>
              <dgm:constr type="w" for="ch" forName="Accent2" refType="w" fact="0.450200"/>
              <dgm:constr type="h" for="ch" forName="Accent2" refType="h" fact="0.569900"/>
              <dgm:constr type="l" for="ch" forName="ParentBackground2" refType="w" fact="0.564800"/>
              <dgm:constr type="t" for="ch" forName="ParentBackground2" refType="h" fact="0.126200"/>
              <dgm:constr type="w" for="ch" forName="ParentBackground2" refType="w" fact="0.420100"/>
              <dgm:constr type="h" for="ch" forName="ParentBackground2" refType="h" fact="0.531900"/>
              <dgm:constr type="l" for="ch" forName="Child2" refType="w" fact="0.564800"/>
              <dgm:constr type="t" for="ch" forName="Child2" refType="h" fact="0.687600"/>
              <dgm:constr type="w" for="ch" forName="Child2" refType="w" fact="0.420100"/>
              <dgm:constr type="h" for="ch" forName="Child2" refType="h" fact="0.312400"/>
              <dgm:constr type="l" for="ch" forName="Accent1" refType="w" fact="-0.008600"/>
              <dgm:constr type="t" for="ch" forName="Accent1" refType="h" fact="-0.010900"/>
              <dgm:constr type="w" for="ch" forName="Accent1" refType="w" fact="0.636700"/>
              <dgm:constr type="h" for="ch" forName="Accent1" refType="h" fact="0.806000"/>
              <dgm:constr type="l" for="ch" forName="ParentBackground1" refType="w" fact="0.099700"/>
              <dgm:constr type="t" for="ch" forName="ParentBackground1" refType="h" fact="0.126200"/>
              <dgm:constr type="w" for="ch" forName="ParentBackground1" refType="w" fact="0.420100"/>
              <dgm:constr type="h" for="ch" forName="ParentBackground1" refType="h" fact="0.531900"/>
              <dgm:constr type="l" for="ch" forName="Child1" refType="w" fact="0.099700"/>
              <dgm:constr type="t" for="ch" forName="Child1" refType="h" fact="0.687600"/>
              <dgm:constr type="w" for="ch" forName="Child1" refType="w" fact="0.420100"/>
              <dgm:constr type="h" for="ch" forName="Child1" refType="h" fact="0.312400"/>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000"/>
              <dgm:constr type="t" for="ch" forName="Parent3" refType="h" fact="0.202200"/>
              <dgm:constr type="w" for="ch" forName="Parent3" refType="w" fact="0.204800"/>
              <dgm:constr type="h" for="ch" forName="Parent3" refType="h" fact="0.379900"/>
              <dgm:constr type="l" for="ch" forName="Parent2" refType="w" fact="0.426500"/>
              <dgm:constr type="t" for="ch" forName="Parent2" refType="h" fact="0.202200"/>
              <dgm:constr type="w" for="ch" forName="Parent2" refType="w" fact="0.204800"/>
              <dgm:constr type="h" for="ch" forName="Parent2" refType="h" fact="0.379900"/>
              <dgm:constr type="l" for="ch" forName="Parent1" refType="w" fact="0.109000"/>
              <dgm:constr type="t" for="ch" forName="Parent1" refType="h" fact="0.202200"/>
              <dgm:constr type="w" for="ch" forName="Parent1" refType="w" fact="0.204800"/>
              <dgm:constr type="h" for="ch" forName="Parent1" refType="h" fact="0.379900"/>
              <dgm:constr type="l" for="ch" forName="Accent3" refType="w" fact="0.692800"/>
              <dgm:constr type="t" for="ch" forName="Accent3" refType="h" fact="0.107200"/>
              <dgm:constr type="w" for="ch" forName="Accent3" refType="w" fact="0.307200"/>
              <dgm:constr type="h" for="ch" forName="Accent3" refType="h" fact="0.569900"/>
              <dgm:constr type="l" for="ch" forName="ParentBackground3" refType="w" fact="0.703000"/>
              <dgm:constr type="t" for="ch" forName="ParentBackground3" refType="h" fact="0.126200"/>
              <dgm:constr type="w" for="ch" forName="ParentBackground3" refType="w" fact="0.286800"/>
              <dgm:constr type="h" for="ch" forName="ParentBackground3" refType="h" fact="0.531900"/>
              <dgm:constr type="l" for="ch" forName="Child3" refType="w" fact="0.703000"/>
              <dgm:constr type="t" for="ch" forName="Child3" refType="h" fact="0.687600"/>
              <dgm:constr type="w" for="ch" forName="Child3" refType="w" fact="0.286800"/>
              <dgm:constr type="h" for="ch" forName="Child3" refType="h" fact="0.312400"/>
              <dgm:constr type="l" for="ch" forName="Accent2" refType="w" fact="0.312200"/>
              <dgm:constr type="t" for="ch" forName="Accent2" refType="h" fact="-0.010900"/>
              <dgm:constr type="w" for="ch" forName="Accent2" refType="w" fact="0.433400"/>
              <dgm:constr type="h" for="ch" forName="Accent2" refType="h" fact="0.806000"/>
              <dgm:constr type="l" for="ch" forName="ParentBackground2" refType="w" fact="0.385500"/>
              <dgm:constr type="t" for="ch" forName="ParentBackground2" refType="h" fact="0.126200"/>
              <dgm:constr type="w" for="ch" forName="ParentBackground2" refType="w" fact="0.286800"/>
              <dgm:constr type="h" for="ch" forName="ParentBackground2" refType="h" fact="0.531900"/>
              <dgm:constr type="l" for="ch" forName="Child2" refType="w" fact="0.385500"/>
              <dgm:constr type="t" for="ch" forName="Child2" refType="h" fact="0.687600"/>
              <dgm:constr type="w" for="ch" forName="Child2" refType="w" fact="0.286800"/>
              <dgm:constr type="h" for="ch" forName="Child2" refType="h" fact="0.312400"/>
              <dgm:constr type="l" for="ch" forName="Accent1" refType="w" fact="-0.005300"/>
              <dgm:constr type="t" for="ch" forName="Accent1" refType="h" fact="-0.010900"/>
              <dgm:constr type="w" for="ch" forName="Accent1" refType="w" fact="0.433400"/>
              <dgm:constr type="h" for="ch" forName="Accent1" refType="h" fact="0.806000"/>
              <dgm:constr type="l" for="ch" forName="ParentBackground1" refType="w" fact="0.068000"/>
              <dgm:constr type="t" for="ch" forName="ParentBackground1" refType="h" fact="0.126200"/>
              <dgm:constr type="w" for="ch" forName="ParentBackground1" refType="w" fact="0.286800"/>
              <dgm:constr type="h" for="ch" forName="ParentBackground1" refType="h" fact="0.531900"/>
              <dgm:constr type="l" for="ch" forName="Child1" refType="w" fact="0.068000"/>
              <dgm:constr type="t" for="ch" forName="Child1" refType="h" fact="0.687600"/>
              <dgm:constr type="w" for="ch" forName="Child1" refType="w" fact="0.286800"/>
              <dgm:constr type="h" for="ch" forName="Child1" refType="h" fact="0.312400"/>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00"/>
              <dgm:constr type="t" for="ch" forName="Parent4" refType="h" fact="0.202200"/>
              <dgm:constr type="w" for="ch" forName="Parent4" refType="w" fact="0.155500"/>
              <dgm:constr type="h" for="ch" forName="Parent4" refType="h" fact="0.379900"/>
              <dgm:constr type="l" for="ch" forName="Parent3" refType="w" fact="0.564700"/>
              <dgm:constr type="t" for="ch" forName="Parent3" refType="h" fact="0.202200"/>
              <dgm:constr type="w" for="ch" forName="Parent3" refType="w" fact="0.155500"/>
              <dgm:constr type="h" for="ch" forName="Parent3" refType="h" fact="0.379900"/>
              <dgm:constr type="l" for="ch" forName="Parent2" refType="w" fact="0.323700"/>
              <dgm:constr type="t" for="ch" forName="Parent2" refType="h" fact="0.202200"/>
              <dgm:constr type="w" for="ch" forName="Parent2" refType="w" fact="0.155500"/>
              <dgm:constr type="h" for="ch" forName="Parent2" refType="h" fact="0.379900"/>
              <dgm:constr type="l" for="ch" forName="Parent1" refType="w" fact="0.082700"/>
              <dgm:constr type="t" for="ch" forName="Parent1" refType="h" fact="0.202200"/>
              <dgm:constr type="w" for="ch" forName="Parent1" refType="w" fact="0.155500"/>
              <dgm:constr type="h" for="ch" forName="Parent1" refType="h" fact="0.379900"/>
              <dgm:constr type="l" for="ch" forName="Accent4" refType="w" fact="0.766800"/>
              <dgm:constr type="t" for="ch" forName="Accent4" refType="h" fact="0.107200"/>
              <dgm:constr type="w" for="ch" forName="Accent4" refType="w" fact="0.233200"/>
              <dgm:constr type="h" for="ch" forName="Accent4" refType="h" fact="0.569900"/>
              <dgm:constr type="l" for="ch" forName="ParentBackground4" refType="w" fact="0.774600"/>
              <dgm:constr type="t" for="ch" forName="ParentBackground4" refType="h" fact="0.126200"/>
              <dgm:constr type="w" for="ch" forName="ParentBackground4" refType="w" fact="0.217700"/>
              <dgm:constr type="h" for="ch" forName="ParentBackground4" refType="h" fact="0.531900"/>
              <dgm:constr type="l" for="ch" forName="Child4" refType="w" fact="0.774600"/>
              <dgm:constr type="t" for="ch" forName="Child4" refType="h" fact="0.687600"/>
              <dgm:constr type="w" for="ch" forName="Child4" refType="w" fact="0.217700"/>
              <dgm:constr type="h" for="ch" forName="Child4" refType="h" fact="0.312400"/>
              <dgm:constr type="l" for="ch" forName="Accent3" refType="w" fact="0.476500"/>
              <dgm:constr type="t" for="ch" forName="Accent3" refType="h" fact="-0.010900"/>
              <dgm:constr type="w" for="ch" forName="Accent3" refType="w" fact="0.329800"/>
              <dgm:constr type="h" for="ch" forName="Accent3" refType="h" fact="0.806000"/>
              <dgm:constr type="l" for="ch" forName="ParentBackground3" refType="w" fact="0.533600"/>
              <dgm:constr type="t" for="ch" forName="ParentBackground3" refType="h" fact="0.126200"/>
              <dgm:constr type="w" for="ch" forName="ParentBackground3" refType="w" fact="0.217700"/>
              <dgm:constr type="h" for="ch" forName="ParentBackground3" refType="h" fact="0.531900"/>
              <dgm:constr type="l" for="ch" forName="Child3" refType="w" fact="0.533600"/>
              <dgm:constr type="t" for="ch" forName="Child3" refType="h" fact="0.687600"/>
              <dgm:constr type="w" for="ch" forName="Child3" refType="w" fact="0.217700"/>
              <dgm:constr type="h" for="ch" forName="Child3" refType="h" fact="0.312400"/>
              <dgm:constr type="l" for="ch" forName="Accent2" refType="w" fact="0.236500"/>
              <dgm:constr type="t" for="ch" forName="Accent2" refType="h" fact="-0.010900"/>
              <dgm:constr type="w" for="ch" forName="Accent2" refType="w" fact="0.329800"/>
              <dgm:constr type="h" for="ch" forName="Accent2" refType="h" fact="0.806000"/>
              <dgm:constr type="l" for="ch" forName="ParentBackground2" refType="w" fact="0.292600"/>
              <dgm:constr type="t" for="ch" forName="ParentBackground2" refType="h" fact="0.126200"/>
              <dgm:constr type="w" for="ch" forName="ParentBackground2" refType="w" fact="0.217700"/>
              <dgm:constr type="h" for="ch" forName="ParentBackground2" refType="h" fact="0.531900"/>
              <dgm:constr type="l" for="ch" forName="Child2" refType="w" fact="0.292600"/>
              <dgm:constr type="t" for="ch" forName="Child2" refType="h" fact="0.687600"/>
              <dgm:constr type="w" for="ch" forName="Child2" refType="w" fact="0.217700"/>
              <dgm:constr type="h" for="ch" forName="Child2" refType="h" fact="0.312400"/>
              <dgm:constr type="l" for="ch" forName="Accent1" refType="w" fact="-0.004500"/>
              <dgm:constr type="t" for="ch" forName="Accent1" refType="h" fact="-0.010900"/>
              <dgm:constr type="w" for="ch" forName="Accent1" refType="w" fact="0.329800"/>
              <dgm:constr type="h" for="ch" forName="Accent1" refType="h" fact="0.806000"/>
              <dgm:constr type="l" for="ch" forName="ParentBackground1" refType="w" fact="0.051600"/>
              <dgm:constr type="t" for="ch" forName="ParentBackground1" refType="h" fact="0.126200"/>
              <dgm:constr type="w" for="ch" forName="ParentBackground1" refType="w" fact="0.217700"/>
              <dgm:constr type="h" for="ch" forName="ParentBackground1" refType="h" fact="0.531900"/>
              <dgm:constr type="l" for="ch" forName="Child1" refType="w" fact="0.051600"/>
              <dgm:constr type="t" for="ch" forName="Child1" refType="h" fact="0.687600"/>
              <dgm:constr type="w" for="ch" forName="Child1" refType="w" fact="0.217700"/>
              <dgm:constr type="h" for="ch" forName="Child1" refType="h" fact="0.312400"/>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00"/>
              <dgm:constr type="t" for="ch" forName="Parent5" refType="h" fact="0.202200"/>
              <dgm:constr type="w" for="ch" forName="Parent5" refType="w" fact="0.125300"/>
              <dgm:constr type="h" for="ch" forName="Parent5" refType="h" fact="0.379900"/>
              <dgm:constr type="l" for="ch" forName="Parent4" refType="w" fact="0.649200"/>
              <dgm:constr type="t" for="ch" forName="Parent4" refType="h" fact="0.202200"/>
              <dgm:constr type="w" for="ch" forName="Parent4" refType="w" fact="0.125300"/>
              <dgm:constr type="h" for="ch" forName="Parent4" refType="h" fact="0.379900"/>
              <dgm:constr type="l" for="ch" forName="Parent3" refType="w" fact="0.455000"/>
              <dgm:constr type="t" for="ch" forName="Parent3" refType="h" fact="0.202200"/>
              <dgm:constr type="w" for="ch" forName="Parent3" refType="w" fact="0.125300"/>
              <dgm:constr type="h" for="ch" forName="Parent3" refType="h" fact="0.379900"/>
              <dgm:constr type="l" for="ch" forName="Parent2" refType="w" fact="0.260900"/>
              <dgm:constr type="t" for="ch" forName="Parent2" refType="h" fact="0.202200"/>
              <dgm:constr type="w" for="ch" forName="Parent2" refType="w" fact="0.125300"/>
              <dgm:constr type="h" for="ch" forName="Parent2" refType="h" fact="0.379900"/>
              <dgm:constr type="l" for="ch" forName="Parent1" refType="w" fact="0.066700"/>
              <dgm:constr type="t" for="ch" forName="Parent1" refType="h" fact="0.202200"/>
              <dgm:constr type="w" for="ch" forName="Parent1" refType="w" fact="0.125300"/>
              <dgm:constr type="h" for="ch" forName="Parent1" refType="h" fact="0.379900"/>
              <dgm:constr type="l" for="ch" forName="Accent5" refType="w" fact="0.812100"/>
              <dgm:constr type="t" for="ch" forName="Accent5" refType="h" fact="0.107200"/>
              <dgm:constr type="w" for="ch" forName="Accent5" refType="w" fact="0.187900"/>
              <dgm:constr type="h" for="ch" forName="Accent5" refType="h" fact="0.569900"/>
              <dgm:constr type="l" for="ch" forName="ParentBackground5" refType="w" fact="0.818300"/>
              <dgm:constr type="t" for="ch" forName="ParentBackground5" refType="h" fact="0.126200"/>
              <dgm:constr type="w" for="ch" forName="ParentBackground5" refType="w" fact="0.175400"/>
              <dgm:constr type="h" for="ch" forName="ParentBackground5" refType="h" fact="0.531900"/>
              <dgm:constr type="l" for="ch" forName="Child5" refType="w" fact="0.818300"/>
              <dgm:constr type="t" for="ch" forName="Child5" refType="h" fact="0.687600"/>
              <dgm:constr type="w" for="ch" forName="Child5" refType="w" fact="0.175400"/>
              <dgm:constr type="h" for="ch" forName="Child5" refType="h" fact="0.312400"/>
              <dgm:constr type="l" for="ch" forName="Accent4" refType="w" fact="0.578900"/>
              <dgm:constr type="t" for="ch" forName="Accent4" refType="h" fact="-0.010900"/>
              <dgm:constr type="w" for="ch" forName="Accent4" refType="w" fact="0.265700"/>
              <dgm:constr type="h" for="ch" forName="Accent4" refType="h" fact="0.806000"/>
              <dgm:constr type="l" for="ch" forName="ParentBackground4" refType="w" fact="0.624200"/>
              <dgm:constr type="t" for="ch" forName="ParentBackground4" refType="h" fact="0.126200"/>
              <dgm:constr type="w" for="ch" forName="ParentBackground4" refType="w" fact="0.175400"/>
              <dgm:constr type="h" for="ch" forName="ParentBackground4" refType="h" fact="0.531900"/>
              <dgm:constr type="l" for="ch" forName="Child4" refType="w" fact="0.624200"/>
              <dgm:constr type="t" for="ch" forName="Child4" refType="h" fact="0.687600"/>
              <dgm:constr type="w" for="ch" forName="Child4" refType="w" fact="0.175400"/>
              <dgm:constr type="h" for="ch" forName="Child4" refType="h" fact="0.312400"/>
              <dgm:constr type="l" for="ch" forName="Accent3" refType="w" fact="0.384800"/>
              <dgm:constr type="t" for="ch" forName="Accent3" refType="h" fact="-0.010900"/>
              <dgm:constr type="w" for="ch" forName="Accent3" refType="w" fact="0.265700"/>
              <dgm:constr type="h" for="ch" forName="Accent3" refType="h" fact="0.806000"/>
              <dgm:constr type="l" for="ch" forName="ParentBackground3" refType="w" fact="0.430000"/>
              <dgm:constr type="t" for="ch" forName="ParentBackground3" refType="h" fact="0.126200"/>
              <dgm:constr type="w" for="ch" forName="ParentBackground3" refType="w" fact="0.175400"/>
              <dgm:constr type="h" for="ch" forName="ParentBackground3" refType="h" fact="0.531900"/>
              <dgm:constr type="l" for="ch" forName="Child3" refType="w" fact="0.430000"/>
              <dgm:constr type="t" for="ch" forName="Child3" refType="h" fact="0.687600"/>
              <dgm:constr type="w" for="ch" forName="Child3" refType="w" fact="0.175400"/>
              <dgm:constr type="h" for="ch" forName="Child3" refType="h" fact="0.312400"/>
              <dgm:constr type="l" for="ch" forName="Accent2" refType="w" fact="0.190600"/>
              <dgm:constr type="t" for="ch" forName="Accent2" refType="h" fact="-0.010900"/>
              <dgm:constr type="w" for="ch" forName="Accent2" refType="w" fact="0.265700"/>
              <dgm:constr type="h" for="ch" forName="Accent2" refType="h" fact="0.806000"/>
              <dgm:constr type="l" for="ch" forName="ParentBackground2" refType="w" fact="0.235800"/>
              <dgm:constr type="t" for="ch" forName="ParentBackground2" refType="h" fact="0.126200"/>
              <dgm:constr type="w" for="ch" forName="ParentBackground2" refType="w" fact="0.175400"/>
              <dgm:constr type="h" for="ch" forName="ParentBackground2" refType="h" fact="0.531900"/>
              <dgm:constr type="l" for="ch" forName="Child2" refType="w" fact="0.235800"/>
              <dgm:constr type="t" for="ch" forName="Child2" refType="h" fact="0.687600"/>
              <dgm:constr type="w" for="ch" forName="Child2" refType="w" fact="0.175400"/>
              <dgm:constr type="h" for="ch" forName="Child2" refType="h" fact="0.312400"/>
              <dgm:constr type="l" for="ch" forName="Accent1" refType="w" fact="-0.003600"/>
              <dgm:constr type="t" for="ch" forName="Accent1" refType="h" fact="-0.010900"/>
              <dgm:constr type="w" for="ch" forName="Accent1" refType="w" fact="0.265700"/>
              <dgm:constr type="h" for="ch" forName="Accent1" refType="h" fact="0.806000"/>
              <dgm:constr type="l" for="ch" forName="ParentBackground1" refType="w" fact="0.041600"/>
              <dgm:constr type="t" for="ch" forName="ParentBackground1" refType="h" fact="0.126200"/>
              <dgm:constr type="w" for="ch" forName="ParentBackground1" refType="w" fact="0.175400"/>
              <dgm:constr type="h" for="ch" forName="ParentBackground1" refType="h" fact="0.531900"/>
              <dgm:constr type="l" for="ch" forName="Child1" refType="w" fact="0.041600"/>
              <dgm:constr type="t" for="ch" forName="Child1" refType="h" fact="0.687600"/>
              <dgm:constr type="w" for="ch" forName="Child1" refType="w" fact="0.175400"/>
              <dgm:constr type="h" for="ch" forName="Child1" refType="h" fact="0.312400"/>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00"/>
              <dgm:constr type="t" for="ch" forName="Parent6" refType="h" fact="0.202200"/>
              <dgm:constr type="w" for="ch" forName="Parent6" refType="w" fact="0.104900"/>
              <dgm:constr type="h" for="ch" forName="Parent6" refType="h" fact="0.379900"/>
              <dgm:constr type="l" for="ch" forName="Parent5" refType="w" fact="0.706300"/>
              <dgm:constr type="t" for="ch" forName="Parent5" refType="h" fact="0.202200"/>
              <dgm:constr type="w" for="ch" forName="Parent5" refType="w" fact="0.104900"/>
              <dgm:constr type="h" for="ch" forName="Parent5" refType="h" fact="0.379900"/>
              <dgm:constr type="l" for="ch" forName="Parent4" refType="w" fact="0.543700"/>
              <dgm:constr type="t" for="ch" forName="Parent4" refType="h" fact="0.202200"/>
              <dgm:constr type="w" for="ch" forName="Parent4" refType="w" fact="0.104900"/>
              <dgm:constr type="h" for="ch" forName="Parent4" refType="h" fact="0.379900"/>
              <dgm:constr type="l" for="ch" forName="Parent3" refType="w" fact="0.381000"/>
              <dgm:constr type="t" for="ch" forName="Parent3" refType="h" fact="0.202200"/>
              <dgm:constr type="w" for="ch" forName="Parent3" refType="w" fact="0.104900"/>
              <dgm:constr type="h" for="ch" forName="Parent3" refType="h" fact="0.379900"/>
              <dgm:constr type="l" for="ch" forName="Parent2" refType="w" fact="0.218400"/>
              <dgm:constr type="t" for="ch" forName="Parent2" refType="h" fact="0.202200"/>
              <dgm:constr type="w" for="ch" forName="Parent2" refType="w" fact="0.104900"/>
              <dgm:constr type="h" for="ch" forName="Parent2" refType="h" fact="0.379900"/>
              <dgm:constr type="l" for="ch" forName="Parent1" refType="w" fact="0.055800"/>
              <dgm:constr type="t" for="ch" forName="Parent1" refType="h" fact="0.202200"/>
              <dgm:constr type="w" for="ch" forName="Parent1" refType="w" fact="0.104900"/>
              <dgm:constr type="h" for="ch" forName="Parent1" refType="h" fact="0.379900"/>
              <dgm:constr type="l" for="ch" forName="Accent6" refType="w" fact="0.842600"/>
              <dgm:constr type="t" for="ch" forName="Accent6" refType="h" fact="0.107200"/>
              <dgm:constr type="w" for="ch" forName="Accent6" refType="w" fact="0.157400"/>
              <dgm:constr type="h" for="ch" forName="Accent6" refType="h" fact="0.569900"/>
              <dgm:constr type="l" for="ch" forName="ParentBackground6" refType="w" fact="0.847900"/>
              <dgm:constr type="t" for="ch" forName="ParentBackground6" refType="h" fact="0.126200"/>
              <dgm:constr type="w" for="ch" forName="ParentBackground6" refType="w" fact="0.146900"/>
              <dgm:constr type="h" for="ch" forName="ParentBackground6" refType="h" fact="0.531900"/>
              <dgm:constr type="l" for="ch" forName="Child6" refType="w" fact="0.847900"/>
              <dgm:constr type="t" for="ch" forName="Child6" refType="h" fact="0.687600"/>
              <dgm:constr type="w" for="ch" forName="Child6" refType="w" fact="0.146900"/>
              <dgm:constr type="h" for="ch" forName="Child6" refType="h" fact="0.312400"/>
              <dgm:constr type="l" for="ch" forName="Accent5" refType="w" fact="0.647400"/>
              <dgm:constr type="t" for="ch" forName="Accent5" refType="h" fact="-0.010900"/>
              <dgm:constr type="w" for="ch" forName="Accent5" refType="w" fact="0.222600"/>
              <dgm:constr type="h" for="ch" forName="Accent5" refType="h" fact="0.806000"/>
              <dgm:constr type="l" for="ch" forName="ParentBackground5" refType="w" fact="0.685300"/>
              <dgm:constr type="t" for="ch" forName="ParentBackground5" refType="h" fact="0.126200"/>
              <dgm:constr type="w" for="ch" forName="ParentBackground5" refType="w" fact="0.146900"/>
              <dgm:constr type="h" for="ch" forName="ParentBackground5" refType="h" fact="0.531900"/>
              <dgm:constr type="l" for="ch" forName="Child5" refType="w" fact="0.685300"/>
              <dgm:constr type="t" for="ch" forName="Child5" refType="h" fact="0.687600"/>
              <dgm:constr type="w" for="ch" forName="Child5" refType="w" fact="0.146900"/>
              <dgm:constr type="h" for="ch" forName="Child5" refType="h" fact="0.312400"/>
              <dgm:constr type="l" for="ch" forName="Accent4" refType="w" fact="0.484800"/>
              <dgm:constr type="t" for="ch" forName="Accent4" refType="h" fact="-0.010900"/>
              <dgm:constr type="w" for="ch" forName="Accent4" refType="w" fact="0.222600"/>
              <dgm:constr type="h" for="ch" forName="Accent4" refType="h" fact="0.806000"/>
              <dgm:constr type="l" for="ch" forName="ParentBackground4" refType="w" fact="0.522700"/>
              <dgm:constr type="t" for="ch" forName="ParentBackground4" refType="h" fact="0.126200"/>
              <dgm:constr type="w" for="ch" forName="ParentBackground4" refType="w" fact="0.146900"/>
              <dgm:constr type="h" for="ch" forName="ParentBackground4" refType="h" fact="0.531900"/>
              <dgm:constr type="l" for="ch" forName="Child4" refType="w" fact="0.522700"/>
              <dgm:constr type="t" for="ch" forName="Child4" refType="h" fact="0.687600"/>
              <dgm:constr type="w" for="ch" forName="Child4" refType="w" fact="0.146900"/>
              <dgm:constr type="h" for="ch" forName="Child4" refType="h" fact="0.312400"/>
              <dgm:constr type="l" for="ch" forName="Accent3" refType="w" fact="0.322200"/>
              <dgm:constr type="t" for="ch" forName="Accent3" refType="h" fact="-0.010900"/>
              <dgm:constr type="w" for="ch" forName="Accent3" refType="w" fact="0.222600"/>
              <dgm:constr type="h" for="ch" forName="Accent3" refType="h" fact="0.806000"/>
              <dgm:constr type="l" for="ch" forName="ParentBackground3" refType="w" fact="0.360100"/>
              <dgm:constr type="t" for="ch" forName="ParentBackground3" refType="h" fact="0.126200"/>
              <dgm:constr type="w" for="ch" forName="ParentBackground3" refType="w" fact="0.146900"/>
              <dgm:constr type="h" for="ch" forName="ParentBackground3" refType="h" fact="0.531900"/>
              <dgm:constr type="l" for="ch" forName="Child3" refType="w" fact="0.360100"/>
              <dgm:constr type="t" for="ch" forName="Child3" refType="h" fact="0.687600"/>
              <dgm:constr type="w" for="ch" forName="Child3" refType="w" fact="0.146900"/>
              <dgm:constr type="h" for="ch" forName="Child3" refType="h" fact="0.312400"/>
              <dgm:constr type="l" for="ch" forName="Accent2" refType="w" fact="0.159600"/>
              <dgm:constr type="t" for="ch" forName="Accent2" refType="h" fact="-0.010900"/>
              <dgm:constr type="w" for="ch" forName="Accent2" refType="w" fact="0.222600"/>
              <dgm:constr type="h" for="ch" forName="Accent2" refType="h" fact="0.806000"/>
              <dgm:constr type="l" for="ch" forName="ParentBackground2" refType="w" fact="0.197500"/>
              <dgm:constr type="t" for="ch" forName="ParentBackground2" refType="h" fact="0.126200"/>
              <dgm:constr type="w" for="ch" forName="ParentBackground2" refType="w" fact="0.146900"/>
              <dgm:constr type="h" for="ch" forName="ParentBackground2" refType="h" fact="0.531900"/>
              <dgm:constr type="l" for="ch" forName="Child2" refType="w" fact="0.197500"/>
              <dgm:constr type="t" for="ch" forName="Child2" refType="h" fact="0.687600"/>
              <dgm:constr type="w" for="ch" forName="Child2" refType="w" fact="0.146900"/>
              <dgm:constr type="h" for="ch" forName="Child2" refType="h" fact="0.312400"/>
              <dgm:constr type="l" for="ch" forName="Accent1" refType="w" fact="-0.003000"/>
              <dgm:constr type="t" for="ch" forName="Accent1" refType="h" fact="-0.010900"/>
              <dgm:constr type="w" for="ch" forName="Accent1" refType="w" fact="0.222600"/>
              <dgm:constr type="h" for="ch" forName="Accent1" refType="h" fact="0.806000"/>
              <dgm:constr type="l" for="ch" forName="ParentBackground1" refType="w" fact="0.034800"/>
              <dgm:constr type="t" for="ch" forName="ParentBackground1" refType="h" fact="0.126200"/>
              <dgm:constr type="w" for="ch" forName="ParentBackground1" refType="w" fact="0.146900"/>
              <dgm:constr type="h" for="ch" forName="ParentBackground1" refType="h" fact="0.531900"/>
              <dgm:constr type="l" for="ch" forName="Child1" refType="w" fact="0.034800"/>
              <dgm:constr type="t" for="ch" forName="Child1" refType="h" fact="0.687600"/>
              <dgm:constr type="w" for="ch" forName="Child1" refType="w" fact="0.146900"/>
              <dgm:constr type="h" for="ch" forName="Child1" refType="h" fact="0.312400"/>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00"/>
              <dgm:constr type="t" for="ch" forName="Parent7" refType="h" fact="0.202200"/>
              <dgm:constr type="w" for="ch" forName="Parent7" refType="w" fact="0.090200"/>
              <dgm:constr type="h" for="ch" forName="Parent7" refType="h" fact="0.379900"/>
              <dgm:constr type="l" for="ch" forName="Parent6" refType="w" fact="0.747300"/>
              <dgm:constr type="t" for="ch" forName="Parent6" refType="h" fact="0.202200"/>
              <dgm:constr type="w" for="ch" forName="Parent6" refType="w" fact="0.090200"/>
              <dgm:constr type="h" for="ch" forName="Parent6" refType="h" fact="0.379900"/>
              <dgm:constr type="l" for="ch" forName="Parent5" refType="w" fact="0.607500"/>
              <dgm:constr type="t" for="ch" forName="Parent5" refType="h" fact="0.202200"/>
              <dgm:constr type="w" for="ch" forName="Parent5" refType="w" fact="0.090200"/>
              <dgm:constr type="h" for="ch" forName="Parent5" refType="h" fact="0.379900"/>
              <dgm:constr type="l" for="ch" forName="Parent4" refType="w" fact="0.467600"/>
              <dgm:constr type="t" for="ch" forName="Parent4" refType="h" fact="0.202200"/>
              <dgm:constr type="w" for="ch" forName="Parent4" refType="w" fact="0.090200"/>
              <dgm:constr type="h" for="ch" forName="Parent4" refType="h" fact="0.379900"/>
              <dgm:constr type="l" for="ch" forName="Parent3" refType="w" fact="0.327700"/>
              <dgm:constr type="t" for="ch" forName="Parent3" refType="h" fact="0.202200"/>
              <dgm:constr type="w" for="ch" forName="Parent3" refType="w" fact="0.090200"/>
              <dgm:constr type="h" for="ch" forName="Parent3" refType="h" fact="0.379900"/>
              <dgm:constr type="l" for="ch" forName="Parent2" refType="w" fact="0.187900"/>
              <dgm:constr type="t" for="ch" forName="Parent2" refType="h" fact="0.202200"/>
              <dgm:constr type="w" for="ch" forName="Parent2" refType="w" fact="0.090200"/>
              <dgm:constr type="h" for="ch" forName="Parent2" refType="h" fact="0.379900"/>
              <dgm:constr type="l" for="ch" forName="Parent1" refType="w" fact="0.048000"/>
              <dgm:constr type="t" for="ch" forName="Parent1" refType="h" fact="0.202200"/>
              <dgm:constr type="w" for="ch" forName="Parent1" refType="w" fact="0.090200"/>
              <dgm:constr type="h" for="ch" forName="Parent1" refType="h" fact="0.379900"/>
              <dgm:constr type="l" for="ch" forName="Accent7" refType="w" fact="0.864600"/>
              <dgm:constr type="t" for="ch" forName="Accent7" refType="h" fact="0.107200"/>
              <dgm:constr type="w" for="ch" forName="Accent7" refType="w" fact="0.135400"/>
              <dgm:constr type="h" for="ch" forName="Accent7" refType="h" fact="0.569900"/>
              <dgm:constr type="l" for="ch" forName="ParentBackground7" refType="w" fact="0.869200"/>
              <dgm:constr type="t" for="ch" forName="ParentBackground7" refType="h" fact="0.126200"/>
              <dgm:constr type="w" for="ch" forName="ParentBackground7" refType="w" fact="0.126300"/>
              <dgm:constr type="h" for="ch" forName="ParentBackground7" refType="h" fact="0.531900"/>
              <dgm:constr type="l" for="ch" forName="Child7" refType="w" fact="0.869200"/>
              <dgm:constr type="t" for="ch" forName="Child7" refType="h" fact="0.687600"/>
              <dgm:constr type="w" for="ch" forName="Child7" refType="w" fact="0.126300"/>
              <dgm:constr type="h" for="ch" forName="Child7" refType="h" fact="0.312400"/>
              <dgm:constr type="l" for="ch" forName="Accent6" refType="w" fact="0.696700"/>
              <dgm:constr type="t" for="ch" forName="Accent6" refType="h" fact="-0.010900"/>
              <dgm:constr type="w" for="ch" forName="Accent6" refType="w" fact="0.191500"/>
              <dgm:constr type="h" for="ch" forName="Accent6" refType="h" fact="0.806000"/>
              <dgm:constr type="l" for="ch" forName="ParentBackground6" refType="w" fact="0.729300"/>
              <dgm:constr type="t" for="ch" forName="ParentBackground6" refType="h" fact="0.126200"/>
              <dgm:constr type="w" for="ch" forName="ParentBackground6" refType="w" fact="0.126300"/>
              <dgm:constr type="h" for="ch" forName="ParentBackground6" refType="h" fact="0.531900"/>
              <dgm:constr type="l" for="ch" forName="Child6" refType="w" fact="0.729300"/>
              <dgm:constr type="t" for="ch" forName="Child6" refType="h" fact="0.687600"/>
              <dgm:constr type="w" for="ch" forName="Child6" refType="w" fact="0.126300"/>
              <dgm:constr type="h" for="ch" forName="Child6" refType="h" fact="0.312400"/>
              <dgm:constr type="l" for="ch" forName="Accent5" refType="w" fact="0.556900"/>
              <dgm:constr type="t" for="ch" forName="Accent5" refType="h" fact="-0.010900"/>
              <dgm:constr type="w" for="ch" forName="Accent5" refType="w" fact="0.191500"/>
              <dgm:constr type="h" for="ch" forName="Accent5" refType="h" fact="0.806000"/>
              <dgm:constr type="l" for="ch" forName="ParentBackground5" refType="w" fact="0.589400"/>
              <dgm:constr type="t" for="ch" forName="ParentBackground5" refType="h" fact="0.126200"/>
              <dgm:constr type="w" for="ch" forName="ParentBackground5" refType="w" fact="0.126300"/>
              <dgm:constr type="h" for="ch" forName="ParentBackground5" refType="h" fact="0.531900"/>
              <dgm:constr type="l" for="ch" forName="Child5" refType="w" fact="0.589400"/>
              <dgm:constr type="t" for="ch" forName="Child5" refType="h" fact="0.687600"/>
              <dgm:constr type="w" for="ch" forName="Child5" refType="w" fact="0.126300"/>
              <dgm:constr type="h" for="ch" forName="Child5" refType="h" fact="0.312400"/>
              <dgm:constr type="l" for="ch" forName="Accent4" refType="w" fact="0.417000"/>
              <dgm:constr type="t" for="ch" forName="Accent4" refType="h" fact="-0.010900"/>
              <dgm:constr type="w" for="ch" forName="Accent4" refType="w" fact="0.191500"/>
              <dgm:constr type="h" for="ch" forName="Accent4" refType="h" fact="0.806000"/>
              <dgm:constr type="l" for="ch" forName="ParentBackground4" refType="w" fact="0.449600"/>
              <dgm:constr type="t" for="ch" forName="ParentBackground4" refType="h" fact="0.126200"/>
              <dgm:constr type="w" for="ch" forName="ParentBackground4" refType="w" fact="0.126300"/>
              <dgm:constr type="h" for="ch" forName="ParentBackground4" refType="h" fact="0.531900"/>
              <dgm:constr type="l" for="ch" forName="Child4" refType="w" fact="0.449600"/>
              <dgm:constr type="t" for="ch" forName="Child4" refType="h" fact="0.687600"/>
              <dgm:constr type="w" for="ch" forName="Child4" refType="w" fact="0.126300"/>
              <dgm:constr type="h" for="ch" forName="Child4" refType="h" fact="0.312400"/>
              <dgm:constr type="l" for="ch" forName="Accent3" refType="w" fact="0.277100"/>
              <dgm:constr type="t" for="ch" forName="Accent3" refType="h" fact="-0.010900"/>
              <dgm:constr type="w" for="ch" forName="Accent3" refType="w" fact="0.191500"/>
              <dgm:constr type="h" for="ch" forName="Accent3" refType="h" fact="0.806000"/>
              <dgm:constr type="l" for="ch" forName="ParentBackground3" refType="w" fact="0.309700"/>
              <dgm:constr type="t" for="ch" forName="ParentBackground3" refType="h" fact="0.126200"/>
              <dgm:constr type="w" for="ch" forName="ParentBackground3" refType="w" fact="0.126300"/>
              <dgm:constr type="h" for="ch" forName="ParentBackground3" refType="h" fact="0.531900"/>
              <dgm:constr type="l" for="ch" forName="Child3" refType="w" fact="0.309700"/>
              <dgm:constr type="t" for="ch" forName="Child3" refType="h" fact="0.687600"/>
              <dgm:constr type="w" for="ch" forName="Child3" refType="w" fact="0.126300"/>
              <dgm:constr type="h" for="ch" forName="Child3" refType="h" fact="0.312400"/>
              <dgm:constr type="l" for="ch" forName="Accent2" refType="w" fact="0.137300"/>
              <dgm:constr type="t" for="ch" forName="Accent2" refType="h" fact="-0.010900"/>
              <dgm:constr type="w" for="ch" forName="Accent2" refType="w" fact="0.191500"/>
              <dgm:constr type="h" for="ch" forName="Accent2" refType="h" fact="0.806000"/>
              <dgm:constr type="l" for="ch" forName="ParentBackground2" refType="w" fact="0.169800"/>
              <dgm:constr type="t" for="ch" forName="ParentBackground2" refType="h" fact="0.126200"/>
              <dgm:constr type="w" for="ch" forName="ParentBackground2" refType="w" fact="0.126300"/>
              <dgm:constr type="h" for="ch" forName="ParentBackground2" refType="h" fact="0.531900"/>
              <dgm:constr type="l" for="ch" forName="Child2" refType="w" fact="0.169800"/>
              <dgm:constr type="t" for="ch" forName="Child2" refType="h" fact="0.687600"/>
              <dgm:constr type="w" for="ch" forName="Child2" refType="w" fact="0.126300"/>
              <dgm:constr type="h" for="ch" forName="Child2" refType="h" fact="0.312400"/>
              <dgm:constr type="l" for="ch" forName="Accent1" refType="w" fact="-0.002600"/>
              <dgm:constr type="t" for="ch" forName="Accent1" refType="h" fact="-0.010900"/>
              <dgm:constr type="w" for="ch" forName="Accent1" refType="w" fact="0.191500"/>
              <dgm:constr type="h" for="ch" forName="Accent1" refType="h" fact="0.806000"/>
              <dgm:constr type="l" for="ch" forName="ParentBackground1" refType="w" fact="0.030000"/>
              <dgm:constr type="t" for="ch" forName="ParentBackground1" refType="h" fact="0.126200"/>
              <dgm:constr type="w" for="ch" forName="ParentBackground1" refType="w" fact="0.126300"/>
              <dgm:constr type="h" for="ch" forName="ParentBackground1" refType="h" fact="0.531900"/>
              <dgm:constr type="l" for="ch" forName="Child1" refType="w" fact="0.030000"/>
              <dgm:constr type="t" for="ch" forName="Child1" refType="h" fact="0.687600"/>
              <dgm:constr type="w" for="ch" forName="Child1" refType="w" fact="0.126300"/>
              <dgm:constr type="h" for="ch" forName="Child1" refType="h" fact="0.312400"/>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000"/>
              <dgm:constr type="t" for="ch" forName="Parent8" refType="h" fact="0.202200"/>
              <dgm:constr type="w" for="ch" forName="Parent8" refType="w" fact="0.079200"/>
              <dgm:constr type="h" for="ch" forName="Parent8" refType="h" fact="0.379900"/>
              <dgm:constr type="l" for="ch" forName="Parent7" refType="w" fact="0.778300"/>
              <dgm:constr type="t" for="ch" forName="Parent7" refType="h" fact="0.202200"/>
              <dgm:constr type="w" for="ch" forName="Parent7" refType="w" fact="0.079200"/>
              <dgm:constr type="h" for="ch" forName="Parent7" refType="h" fact="0.379900"/>
              <dgm:constr type="l" for="ch" forName="Parent6" refType="w" fact="0.655600"/>
              <dgm:constr type="t" for="ch" forName="Parent6" refType="h" fact="0.202200"/>
              <dgm:constr type="w" for="ch" forName="Parent6" refType="w" fact="0.079200"/>
              <dgm:constr type="h" for="ch" forName="Parent6" refType="h" fact="0.379900"/>
              <dgm:constr type="l" for="ch" forName="Parent5" refType="w" fact="0.532900"/>
              <dgm:constr type="t" for="ch" forName="Parent5" refType="h" fact="0.202200"/>
              <dgm:constr type="w" for="ch" forName="Parent5" refType="w" fact="0.079200"/>
              <dgm:constr type="h" for="ch" forName="Parent5" refType="h" fact="0.379900"/>
              <dgm:constr type="l" for="ch" forName="Parent4" refType="w" fact="0.410200"/>
              <dgm:constr type="t" for="ch" forName="Parent4" refType="h" fact="0.202200"/>
              <dgm:constr type="w" for="ch" forName="Parent4" refType="w" fact="0.079200"/>
              <dgm:constr type="h" for="ch" forName="Parent4" refType="h" fact="0.379900"/>
              <dgm:constr type="l" for="ch" forName="Parent3" refType="w" fact="0.287500"/>
              <dgm:constr type="t" for="ch" forName="Parent3" refType="h" fact="0.202200"/>
              <dgm:constr type="w" for="ch" forName="Parent3" refType="w" fact="0.079200"/>
              <dgm:constr type="h" for="ch" forName="Parent3" refType="h" fact="0.379900"/>
              <dgm:constr type="l" for="ch" forName="Parent2" refType="w" fact="0.164800"/>
              <dgm:constr type="t" for="ch" forName="Parent2" refType="h" fact="0.202200"/>
              <dgm:constr type="w" for="ch" forName="Parent2" refType="w" fact="0.079200"/>
              <dgm:constr type="h" for="ch" forName="Parent2" refType="h" fact="0.379900"/>
              <dgm:constr type="l" for="ch" forName="Parent1" refType="w" fact="0.042100"/>
              <dgm:constr type="t" for="ch" forName="Parent1" refType="h" fact="0.202200"/>
              <dgm:constr type="w" for="ch" forName="Parent1" refType="w" fact="0.079200"/>
              <dgm:constr type="h" for="ch" forName="Parent1" refType="h" fact="0.379900"/>
              <dgm:constr type="l" for="ch" forName="Accent8" refType="w" fact="0.881300"/>
              <dgm:constr type="t" for="ch" forName="Accent8" refType="h" fact="0.107200"/>
              <dgm:constr type="w" for="ch" forName="Accent8" refType="w" fact="0.118700"/>
              <dgm:constr type="h" for="ch" forName="Accent8" refType="h" fact="0.569900"/>
              <dgm:constr type="l" for="ch" forName="ParentBackground8" refType="w" fact="0.885200"/>
              <dgm:constr type="t" for="ch" forName="ParentBackground8" refType="h" fact="0.126200"/>
              <dgm:constr type="w" for="ch" forName="ParentBackground8" refType="w" fact="0.110800"/>
              <dgm:constr type="h" for="ch" forName="ParentBackground8" refType="h" fact="0.531900"/>
              <dgm:constr type="l" for="ch" forName="Child8" refType="w" fact="0.885200"/>
              <dgm:constr type="t" for="ch" forName="Child8" refType="h" fact="0.687600"/>
              <dgm:constr type="w" for="ch" forName="Child8" refType="w" fact="0.110800"/>
              <dgm:constr type="h" for="ch" forName="Child8" refType="h" fact="0.312400"/>
              <dgm:constr type="l" for="ch" forName="Accent7" refType="w" fact="0.733900"/>
              <dgm:constr type="t" for="ch" forName="Accent7" refType="h" fact="-0.010900"/>
              <dgm:constr type="w" for="ch" forName="Accent7" refType="w" fact="0.167900"/>
              <dgm:constr type="h" for="ch" forName="Accent7" refType="h" fact="0.806000"/>
              <dgm:constr type="l" for="ch" forName="ParentBackground7" refType="w" fact="0.762500"/>
              <dgm:constr type="t" for="ch" forName="ParentBackground7" refType="h" fact="0.126200"/>
              <dgm:constr type="w" for="ch" forName="ParentBackground7" refType="w" fact="0.110800"/>
              <dgm:constr type="h" for="ch" forName="ParentBackground7" refType="h" fact="0.531900"/>
              <dgm:constr type="l" for="ch" forName="Child7" refType="w" fact="0.762500"/>
              <dgm:constr type="t" for="ch" forName="Child7" refType="h" fact="0.687600"/>
              <dgm:constr type="w" for="ch" forName="Child7" refType="w" fact="0.110800"/>
              <dgm:constr type="h" for="ch" forName="Child7" refType="h" fact="0.312400"/>
              <dgm:constr type="l" for="ch" forName="Accent6" refType="w" fact="0.611200"/>
              <dgm:constr type="t" for="ch" forName="Accent6" refType="h" fact="-0.010900"/>
              <dgm:constr type="w" for="ch" forName="Accent6" refType="w" fact="0.167900"/>
              <dgm:constr type="h" for="ch" forName="Accent6" refType="h" fact="0.806000"/>
              <dgm:constr type="l" for="ch" forName="ParentBackground6" refType="w" fact="0.639800"/>
              <dgm:constr type="t" for="ch" forName="ParentBackground6" refType="h" fact="0.126200"/>
              <dgm:constr type="w" for="ch" forName="ParentBackground6" refType="w" fact="0.110800"/>
              <dgm:constr type="h" for="ch" forName="ParentBackground6" refType="h" fact="0.531900"/>
              <dgm:constr type="l" for="ch" forName="Child6" refType="w" fact="0.639800"/>
              <dgm:constr type="t" for="ch" forName="Child6" refType="h" fact="0.687600"/>
              <dgm:constr type="w" for="ch" forName="Child6" refType="w" fact="0.110800"/>
              <dgm:constr type="h" for="ch" forName="Child6" refType="h" fact="0.312400"/>
              <dgm:constr type="l" for="ch" forName="Accent5" refType="w" fact="0.488500"/>
              <dgm:constr type="t" for="ch" forName="Accent5" refType="h" fact="-0.010900"/>
              <dgm:constr type="w" for="ch" forName="Accent5" refType="w" fact="0.167900"/>
              <dgm:constr type="h" for="ch" forName="Accent5" refType="h" fact="0.806000"/>
              <dgm:constr type="l" for="ch" forName="ParentBackground5" refType="w" fact="0.517100"/>
              <dgm:constr type="t" for="ch" forName="ParentBackground5" refType="h" fact="0.126200"/>
              <dgm:constr type="w" for="ch" forName="ParentBackground5" refType="w" fact="0.110800"/>
              <dgm:constr type="h" for="ch" forName="ParentBackground5" refType="h" fact="0.531900"/>
              <dgm:constr type="l" for="ch" forName="Child5" refType="w" fact="0.517100"/>
              <dgm:constr type="t" for="ch" forName="Child5" refType="h" fact="0.687600"/>
              <dgm:constr type="w" for="ch" forName="Child5" refType="w" fact="0.110800"/>
              <dgm:constr type="h" for="ch" forName="Child5" refType="h" fact="0.312400"/>
              <dgm:constr type="l" for="ch" forName="Accent4" refType="w" fact="0.365800"/>
              <dgm:constr type="t" for="ch" forName="Accent4" refType="h" fact="-0.010900"/>
              <dgm:constr type="w" for="ch" forName="Accent4" refType="w" fact="0.167900"/>
              <dgm:constr type="h" for="ch" forName="Accent4" refType="h" fact="0.806000"/>
              <dgm:constr type="l" for="ch" forName="ParentBackground4" refType="w" fact="0.394400"/>
              <dgm:constr type="t" for="ch" forName="ParentBackground4" refType="h" fact="0.126200"/>
              <dgm:constr type="w" for="ch" forName="ParentBackground4" refType="w" fact="0.110800"/>
              <dgm:constr type="h" for="ch" forName="ParentBackground4" refType="h" fact="0.531900"/>
              <dgm:constr type="l" for="ch" forName="Child4" refType="w" fact="0.394400"/>
              <dgm:constr type="t" for="ch" forName="Child4" refType="h" fact="0.687600"/>
              <dgm:constr type="w" for="ch" forName="Child4" refType="w" fact="0.110800"/>
              <dgm:constr type="h" for="ch" forName="Child4" refType="h" fact="0.312400"/>
              <dgm:constr type="l" for="ch" forName="Accent3" refType="w" fact="0.243100"/>
              <dgm:constr type="t" for="ch" forName="Accent3" refType="h" fact="-0.010900"/>
              <dgm:constr type="w" for="ch" forName="Accent3" refType="w" fact="0.167900"/>
              <dgm:constr type="h" for="ch" forName="Accent3" refType="h" fact="0.806000"/>
              <dgm:constr type="l" for="ch" forName="ParentBackground3" refType="w" fact="0.271700"/>
              <dgm:constr type="t" for="ch" forName="ParentBackground3" refType="h" fact="0.126200"/>
              <dgm:constr type="w" for="ch" forName="ParentBackground3" refType="w" fact="0.110800"/>
              <dgm:constr type="h" for="ch" forName="ParentBackground3" refType="h" fact="0.531900"/>
              <dgm:constr type="l" for="ch" forName="Child3" refType="w" fact="0.271700"/>
              <dgm:constr type="t" for="ch" forName="Child3" refType="h" fact="0.687600"/>
              <dgm:constr type="w" for="ch" forName="Child3" refType="w" fact="0.110800"/>
              <dgm:constr type="h" for="ch" forName="Child3" refType="h" fact="0.312400"/>
              <dgm:constr type="l" for="ch" forName="Accent2" refType="w" fact="0.120400"/>
              <dgm:constr type="t" for="ch" forName="Accent2" refType="h" fact="-0.010900"/>
              <dgm:constr type="w" for="ch" forName="Accent2" refType="w" fact="0.167900"/>
              <dgm:constr type="h" for="ch" forName="Accent2" refType="h" fact="0.806000"/>
              <dgm:constr type="l" for="ch" forName="ParentBackground2" refType="w" fact="0.149000"/>
              <dgm:constr type="t" for="ch" forName="ParentBackground2" refType="h" fact="0.126200"/>
              <dgm:constr type="w" for="ch" forName="ParentBackground2" refType="w" fact="0.110800"/>
              <dgm:constr type="h" for="ch" forName="ParentBackground2" refType="h" fact="0.531900"/>
              <dgm:constr type="l" for="ch" forName="Child2" refType="w" fact="0.149000"/>
              <dgm:constr type="t" for="ch" forName="Child2" refType="h" fact="0.687600"/>
              <dgm:constr type="w" for="ch" forName="Child2" refType="w" fact="0.110800"/>
              <dgm:constr type="h" for="ch" forName="Child2" refType="h" fact="0.312400"/>
              <dgm:constr type="l" for="ch" forName="Accent1" refType="w" fact="-0.002300"/>
              <dgm:constr type="t" for="ch" forName="Accent1" refType="h" fact="-0.010900"/>
              <dgm:constr type="w" for="ch" forName="Accent1" refType="w" fact="0.167900"/>
              <dgm:constr type="h" for="ch" forName="Accent1" refType="h" fact="0.806000"/>
              <dgm:constr type="l" for="ch" forName="ParentBackground1" refType="w" fact="0.026300"/>
              <dgm:constr type="t" for="ch" forName="ParentBackground1" refType="h" fact="0.126200"/>
              <dgm:constr type="w" for="ch" forName="ParentBackground1" refType="w" fact="0.110800"/>
              <dgm:constr type="h" for="ch" forName="ParentBackground1" refType="h" fact="0.531900"/>
              <dgm:constr type="l" for="ch" forName="Child1" refType="w" fact="0.026300"/>
              <dgm:constr type="t" for="ch" forName="Child1" refType="h" fact="0.687600"/>
              <dgm:constr type="w" for="ch" forName="Child1" refType="w" fact="0.110800"/>
              <dgm:constr type="h" for="ch" forName="Child1" refType="h" fact="0.312400"/>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00"/>
              <dgm:constr type="t" for="ch" forName="Parent9" refType="h" fact="0.202200"/>
              <dgm:constr type="w" for="ch" forName="Parent9" refType="w" fact="0.070500"/>
              <dgm:constr type="h" for="ch" forName="Parent9" refType="h" fact="0.379900"/>
              <dgm:constr type="l" for="ch" forName="Parent8" refType="w" fact="0.802600"/>
              <dgm:constr type="t" for="ch" forName="Parent8" refType="h" fact="0.202200"/>
              <dgm:constr type="w" for="ch" forName="Parent8" refType="w" fact="0.070500"/>
              <dgm:constr type="h" for="ch" forName="Parent8" refType="h" fact="0.379900"/>
              <dgm:constr type="l" for="ch" forName="Parent7" refType="w" fact="0.693300"/>
              <dgm:constr type="t" for="ch" forName="Parent7" refType="h" fact="0.202200"/>
              <dgm:constr type="w" for="ch" forName="Parent7" refType="w" fact="0.070500"/>
              <dgm:constr type="h" for="ch" forName="Parent7" refType="h" fact="0.379900"/>
              <dgm:constr type="l" for="ch" forName="Parent6" refType="w" fact="0.584000"/>
              <dgm:constr type="t" for="ch" forName="Parent6" refType="h" fact="0.202200"/>
              <dgm:constr type="w" for="ch" forName="Parent6" refType="w" fact="0.070500"/>
              <dgm:constr type="h" for="ch" forName="Parent6" refType="h" fact="0.379900"/>
              <dgm:constr type="l" for="ch" forName="Parent5" refType="w" fact="0.474700"/>
              <dgm:constr type="t" for="ch" forName="Parent5" refType="h" fact="0.202200"/>
              <dgm:constr type="w" for="ch" forName="Parent5" refType="w" fact="0.070500"/>
              <dgm:constr type="h" for="ch" forName="Parent5" refType="h" fact="0.379900"/>
              <dgm:constr type="l" for="ch" forName="Parent4" refType="w" fact="0.365400"/>
              <dgm:constr type="t" for="ch" forName="Parent4" refType="h" fact="0.202200"/>
              <dgm:constr type="w" for="ch" forName="Parent4" refType="w" fact="0.070500"/>
              <dgm:constr type="h" for="ch" forName="Parent4" refType="h" fact="0.379900"/>
              <dgm:constr type="l" for="ch" forName="Parent3" refType="w" fact="0.256100"/>
              <dgm:constr type="t" for="ch" forName="Parent3" refType="h" fact="0.202200"/>
              <dgm:constr type="w" for="ch" forName="Parent3" refType="w" fact="0.070500"/>
              <dgm:constr type="h" for="ch" forName="Parent3" refType="h" fact="0.379900"/>
              <dgm:constr type="l" for="ch" forName="Parent2" refType="w" fact="0.146800"/>
              <dgm:constr type="t" for="ch" forName="Parent2" refType="h" fact="0.202200"/>
              <dgm:constr type="w" for="ch" forName="Parent2" refType="w" fact="0.070500"/>
              <dgm:constr type="h" for="ch" forName="Parent2" refType="h" fact="0.379900"/>
              <dgm:constr type="l" for="ch" forName="Parent1" refType="w" fact="0.037500"/>
              <dgm:constr type="t" for="ch" forName="Parent1" refType="h" fact="0.202200"/>
              <dgm:constr type="w" for="ch" forName="Parent1" refType="w" fact="0.070500"/>
              <dgm:constr type="h" for="ch" forName="Parent1" refType="h" fact="0.379900"/>
              <dgm:constr type="l" for="ch" forName="Accent9" refType="w" fact="0.894200"/>
              <dgm:constr type="t" for="ch" forName="Accent9" refType="h" fact="0.107200"/>
              <dgm:constr type="w" for="ch" forName="Accent9" refType="w" fact="0.105800"/>
              <dgm:constr type="h" for="ch" forName="Accent9" refType="h" fact="0.569900"/>
              <dgm:constr type="l" for="ch" forName="ParentBackground9" refType="w" fact="0.897800"/>
              <dgm:constr type="t" for="ch" forName="ParentBackground9" refType="h" fact="0.126200"/>
              <dgm:constr type="w" for="ch" forName="ParentBackground9" refType="w" fact="0.098700"/>
              <dgm:constr type="h" for="ch" forName="ParentBackground9" refType="h" fact="0.531900"/>
              <dgm:constr type="l" for="ch" forName="Child9" refType="w" fact="0.897800"/>
              <dgm:constr type="t" for="ch" forName="Child9" refType="h" fact="0.687600"/>
              <dgm:constr type="w" for="ch" forName="Child9" refType="w" fact="0.098700"/>
              <dgm:constr type="h" for="ch" forName="Child9" refType="h" fact="0.312400"/>
              <dgm:constr type="l" for="ch" forName="Accent8" refType="w" fact="0.763000"/>
              <dgm:constr type="t" for="ch" forName="Accent8" refType="h" fact="-0.010900"/>
              <dgm:constr type="w" for="ch" forName="Accent8" refType="w" fact="0.149600"/>
              <dgm:constr type="h" for="ch" forName="Accent8" refType="h" fact="0.806000"/>
              <dgm:constr type="l" for="ch" forName="ParentBackground8" refType="w" fact="0.788500"/>
              <dgm:constr type="t" for="ch" forName="ParentBackground8" refType="h" fact="0.126200"/>
              <dgm:constr type="w" for="ch" forName="ParentBackground8" refType="w" fact="0.098700"/>
              <dgm:constr type="h" for="ch" forName="ParentBackground8" refType="h" fact="0.531900"/>
              <dgm:constr type="l" for="ch" forName="Child8" refType="w" fact="0.788500"/>
              <dgm:constr type="t" for="ch" forName="Child8" refType="h" fact="0.687600"/>
              <dgm:constr type="w" for="ch" forName="Child8" refType="w" fact="0.098700"/>
              <dgm:constr type="h" for="ch" forName="Child8" refType="h" fact="0.312400"/>
              <dgm:constr type="l" for="ch" forName="Accent7" refType="w" fact="0.653800"/>
              <dgm:constr type="t" for="ch" forName="Accent7" refType="h" fact="-0.010900"/>
              <dgm:constr type="w" for="ch" forName="Accent7" refType="w" fact="0.149600"/>
              <dgm:constr type="h" for="ch" forName="Accent7" refType="h" fact="0.806000"/>
              <dgm:constr type="l" for="ch" forName="ParentBackground7" refType="w" fact="0.679200"/>
              <dgm:constr type="t" for="ch" forName="ParentBackground7" refType="h" fact="0.126200"/>
              <dgm:constr type="w" for="ch" forName="ParentBackground7" refType="w" fact="0.098700"/>
              <dgm:constr type="h" for="ch" forName="ParentBackground7" refType="h" fact="0.531900"/>
              <dgm:constr type="l" for="ch" forName="Child7" refType="w" fact="0.679200"/>
              <dgm:constr type="t" for="ch" forName="Child7" refType="h" fact="0.687600"/>
              <dgm:constr type="w" for="ch" forName="Child7" refType="w" fact="0.098700"/>
              <dgm:constr type="h" for="ch" forName="Child7" refType="h" fact="0.312400"/>
              <dgm:constr type="l" for="ch" forName="Accent6" refType="w" fact="0.544500"/>
              <dgm:constr type="t" for="ch" forName="Accent6" refType="h" fact="-0.010900"/>
              <dgm:constr type="w" for="ch" forName="Accent6" refType="w" fact="0.149600"/>
              <dgm:constr type="h" for="ch" forName="Accent6" refType="h" fact="0.806000"/>
              <dgm:constr type="l" for="ch" forName="ParentBackground6" refType="w" fact="0.569900"/>
              <dgm:constr type="t" for="ch" forName="ParentBackground6" refType="h" fact="0.126200"/>
              <dgm:constr type="w" for="ch" forName="ParentBackground6" refType="w" fact="0.098700"/>
              <dgm:constr type="h" for="ch" forName="ParentBackground6" refType="h" fact="0.531900"/>
              <dgm:constr type="l" for="ch" forName="Child6" refType="w" fact="0.569900"/>
              <dgm:constr type="t" for="ch" forName="Child6" refType="h" fact="0.687600"/>
              <dgm:constr type="w" for="ch" forName="Child6" refType="w" fact="0.098700"/>
              <dgm:constr type="h" for="ch" forName="Child6" refType="h" fact="0.312400"/>
              <dgm:constr type="l" for="ch" forName="Accent5" refType="w" fact="0.435200"/>
              <dgm:constr type="t" for="ch" forName="Accent5" refType="h" fact="-0.010900"/>
              <dgm:constr type="w" for="ch" forName="Accent5" refType="w" fact="0.149600"/>
              <dgm:constr type="h" for="ch" forName="Accent5" refType="h" fact="0.806000"/>
              <dgm:constr type="l" for="ch" forName="ParentBackground5" refType="w" fact="0.460600"/>
              <dgm:constr type="t" for="ch" forName="ParentBackground5" refType="h" fact="0.126200"/>
              <dgm:constr type="w" for="ch" forName="ParentBackground5" refType="w" fact="0.098700"/>
              <dgm:constr type="h" for="ch" forName="ParentBackground5" refType="h" fact="0.531900"/>
              <dgm:constr type="l" for="ch" forName="Child5" refType="w" fact="0.460600"/>
              <dgm:constr type="t" for="ch" forName="Child5" refType="h" fact="0.687600"/>
              <dgm:constr type="w" for="ch" forName="Child5" refType="w" fact="0.098700"/>
              <dgm:constr type="h" for="ch" forName="Child5" refType="h" fact="0.312400"/>
              <dgm:constr type="l" for="ch" forName="Accent4" refType="w" fact="0.325900"/>
              <dgm:constr type="t" for="ch" forName="Accent4" refType="h" fact="-0.010900"/>
              <dgm:constr type="w" for="ch" forName="Accent4" refType="w" fact="0.149600"/>
              <dgm:constr type="h" for="ch" forName="Accent4" refType="h" fact="0.806000"/>
              <dgm:constr type="l" for="ch" forName="ParentBackground4" refType="w" fact="0.351300"/>
              <dgm:constr type="t" for="ch" forName="ParentBackground4" refType="h" fact="0.126200"/>
              <dgm:constr type="w" for="ch" forName="ParentBackground4" refType="w" fact="0.098700"/>
              <dgm:constr type="h" for="ch" forName="ParentBackground4" refType="h" fact="0.531900"/>
              <dgm:constr type="l" for="ch" forName="Child4" refType="w" fact="0.351300"/>
              <dgm:constr type="t" for="ch" forName="Child4" refType="h" fact="0.687600"/>
              <dgm:constr type="w" for="ch" forName="Child4" refType="w" fact="0.098700"/>
              <dgm:constr type="h" for="ch" forName="Child4" refType="h" fact="0.312400"/>
              <dgm:constr type="l" for="ch" forName="Accent3" refType="w" fact="0.216600"/>
              <dgm:constr type="t" for="ch" forName="Accent3" refType="h" fact="-0.010900"/>
              <dgm:constr type="w" for="ch" forName="Accent3" refType="w" fact="0.149600"/>
              <dgm:constr type="h" for="ch" forName="Accent3" refType="h" fact="0.806000"/>
              <dgm:constr type="l" for="ch" forName="ParentBackground3" refType="w" fact="0.242000"/>
              <dgm:constr type="t" for="ch" forName="ParentBackground3" refType="h" fact="0.126200"/>
              <dgm:constr type="w" for="ch" forName="ParentBackground3" refType="w" fact="0.098700"/>
              <dgm:constr type="h" for="ch" forName="ParentBackground3" refType="h" fact="0.531900"/>
              <dgm:constr type="l" for="ch" forName="Child3" refType="w" fact="0.242000"/>
              <dgm:constr type="t" for="ch" forName="Child3" refType="h" fact="0.687600"/>
              <dgm:constr type="w" for="ch" forName="Child3" refType="w" fact="0.098700"/>
              <dgm:constr type="h" for="ch" forName="Child3" refType="h" fact="0.312400"/>
              <dgm:constr type="l" for="ch" forName="Accent2" refType="w" fact="0.107300"/>
              <dgm:constr type="t" for="ch" forName="Accent2" refType="h" fact="-0.010900"/>
              <dgm:constr type="w" for="ch" forName="Accent2" refType="w" fact="0.149600"/>
              <dgm:constr type="h" for="ch" forName="Accent2" refType="h" fact="0.806000"/>
              <dgm:constr type="l" for="ch" forName="ParentBackground2" refType="w" fact="0.132700"/>
              <dgm:constr type="t" for="ch" forName="ParentBackground2" refType="h" fact="0.126200"/>
              <dgm:constr type="w" for="ch" forName="ParentBackground2" refType="w" fact="0.098700"/>
              <dgm:constr type="h" for="ch" forName="ParentBackground2" refType="h" fact="0.531900"/>
              <dgm:constr type="l" for="ch" forName="Child2" refType="w" fact="0.132700"/>
              <dgm:constr type="t" for="ch" forName="Child2" refType="h" fact="0.687600"/>
              <dgm:constr type="w" for="ch" forName="Child2" refType="w" fact="0.098700"/>
              <dgm:constr type="h" for="ch" forName="Child2" refType="h" fact="0.312400"/>
              <dgm:constr type="l" for="ch" forName="Accent1" refType="w" fact="-0.002000"/>
              <dgm:constr type="t" for="ch" forName="Accent1" refType="h" fact="-0.010900"/>
              <dgm:constr type="w" for="ch" forName="Accent1" refType="w" fact="0.149600"/>
              <dgm:constr type="h" for="ch" forName="Accent1" refType="h" fact="0.806000"/>
              <dgm:constr type="l" for="ch" forName="ParentBackground1" refType="w" fact="0.023400"/>
              <dgm:constr type="t" for="ch" forName="ParentBackground1" refType="h" fact="0.126200"/>
              <dgm:constr type="w" for="ch" forName="ParentBackground1" refType="w" fact="0.098700"/>
              <dgm:constr type="h" for="ch" forName="ParentBackground1" refType="h" fact="0.531900"/>
              <dgm:constr type="l" for="ch" forName="Child1" refType="w" fact="0.023400"/>
              <dgm:constr type="t" for="ch" forName="Child1" refType="h" fact="0.687600"/>
              <dgm:constr type="w" for="ch" forName="Child1" refType="w" fact="0.098700"/>
              <dgm:constr type="h" for="ch" forName="Child1" refType="h" fact="0.312400"/>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00"/>
              <dgm:constr type="t" for="ch" forName="Parent10" refType="h" fact="0.202200"/>
              <dgm:constr type="w" for="ch" forName="Parent10" refType="w" fact="0.063600"/>
              <dgm:constr type="h" for="ch" forName="Parent10" refType="h" fact="0.379900"/>
              <dgm:constr type="l" for="ch" forName="Parent9" refType="w" fact="0.822000"/>
              <dgm:constr type="t" for="ch" forName="Parent9" refType="h" fact="0.202200"/>
              <dgm:constr type="w" for="ch" forName="Parent9" refType="w" fact="0.063600"/>
              <dgm:constr type="h" for="ch" forName="Parent9" refType="h" fact="0.379900"/>
              <dgm:constr type="l" for="ch" forName="Parent8" refType="w" fact="0.723500"/>
              <dgm:constr type="t" for="ch" forName="Parent8" refType="h" fact="0.202200"/>
              <dgm:constr type="w" for="ch" forName="Parent8" refType="w" fact="0.063600"/>
              <dgm:constr type="h" for="ch" forName="Parent8" refType="h" fact="0.379900"/>
              <dgm:constr type="l" for="ch" forName="Parent7" refType="w" fact="0.625000"/>
              <dgm:constr type="t" for="ch" forName="Parent7" refType="h" fact="0.202200"/>
              <dgm:constr type="w" for="ch" forName="Parent7" refType="w" fact="0.063600"/>
              <dgm:constr type="h" for="ch" forName="Parent7" refType="h" fact="0.379900"/>
              <dgm:constr type="l" for="ch" forName="Parent6" refType="w" fact="0.526400"/>
              <dgm:constr type="t" for="ch" forName="Parent6" refType="h" fact="0.202200"/>
              <dgm:constr type="w" for="ch" forName="Parent6" refType="w" fact="0.063600"/>
              <dgm:constr type="h" for="ch" forName="Parent6" refType="h" fact="0.379900"/>
              <dgm:constr type="l" for="ch" forName="Parent5" refType="w" fact="0.427900"/>
              <dgm:constr type="t" for="ch" forName="Parent5" refType="h" fact="0.202200"/>
              <dgm:constr type="w" for="ch" forName="Parent5" refType="w" fact="0.063600"/>
              <dgm:constr type="h" for="ch" forName="Parent5" refType="h" fact="0.379900"/>
              <dgm:constr type="l" for="ch" forName="Parent4" refType="w" fact="0.329400"/>
              <dgm:constr type="t" for="ch" forName="Parent4" refType="h" fact="0.202200"/>
              <dgm:constr type="w" for="ch" forName="Parent4" refType="w" fact="0.063600"/>
              <dgm:constr type="h" for="ch" forName="Parent4" refType="h" fact="0.379900"/>
              <dgm:constr type="l" for="ch" forName="Parent3" refType="w" fact="0.230900"/>
              <dgm:constr type="t" for="ch" forName="Parent3" refType="h" fact="0.202200"/>
              <dgm:constr type="w" for="ch" forName="Parent3" refType="w" fact="0.063600"/>
              <dgm:constr type="h" for="ch" forName="Parent3" refType="h" fact="0.379900"/>
              <dgm:constr type="l" for="ch" forName="Parent2" refType="w" fact="0.132400"/>
              <dgm:constr type="t" for="ch" forName="Parent2" refType="h" fact="0.202200"/>
              <dgm:constr type="w" for="ch" forName="Parent2" refType="w" fact="0.063600"/>
              <dgm:constr type="h" for="ch" forName="Parent2" refType="h" fact="0.379900"/>
              <dgm:constr type="l" for="ch" forName="Parent1" refType="w" fact="0.033800"/>
              <dgm:constr type="t" for="ch" forName="Parent1" refType="h" fact="0.202200"/>
              <dgm:constr type="w" for="ch" forName="Parent1" refType="w" fact="0.063600"/>
              <dgm:constr type="h" for="ch" forName="Parent1" refType="h" fact="0.379900"/>
              <dgm:constr type="l" for="ch" forName="Accent10" refType="w" fact="0.904700"/>
              <dgm:constr type="t" for="ch" forName="Accent10" refType="h" fact="0.107200"/>
              <dgm:constr type="w" for="ch" forName="Accent10" refType="w" fact="0.095300"/>
              <dgm:constr type="h" for="ch" forName="Accent10" refType="h" fact="0.569900"/>
              <dgm:constr type="l" for="ch" forName="ParentBackground10" refType="w" fact="0.907800"/>
              <dgm:constr type="t" for="ch" forName="ParentBackground10" refType="h" fact="0.126200"/>
              <dgm:constr type="w" for="ch" forName="ParentBackground10" refType="w" fact="0.089000"/>
              <dgm:constr type="h" for="ch" forName="ParentBackground10" refType="h" fact="0.531900"/>
              <dgm:constr type="l" for="ch" forName="Child10" refType="w" fact="0.907800"/>
              <dgm:constr type="t" for="ch" forName="Child10" refType="h" fact="0.687600"/>
              <dgm:constr type="w" for="ch" forName="Child10" refType="w" fact="0.089000"/>
              <dgm:constr type="h" for="ch" forName="Child10" refType="h" fact="0.312400"/>
              <dgm:constr type="l" for="ch" forName="Accent9" refType="w" fact="0.786400"/>
              <dgm:constr type="t" for="ch" forName="Accent9" refType="h" fact="-0.010900"/>
              <dgm:constr type="w" for="ch" forName="Accent9" refType="w" fact="0.134800"/>
              <dgm:constr type="h" for="ch" forName="Accent9" refType="h" fact="0.806000"/>
              <dgm:constr type="l" for="ch" forName="ParentBackground9" refType="w" fact="0.809300"/>
              <dgm:constr type="t" for="ch" forName="ParentBackground9" refType="h" fact="0.126200"/>
              <dgm:constr type="w" for="ch" forName="ParentBackground9" refType="w" fact="0.089000"/>
              <dgm:constr type="h" for="ch" forName="ParentBackground9" refType="h" fact="0.531900"/>
              <dgm:constr type="l" for="ch" forName="Child9" refType="w" fact="0.809300"/>
              <dgm:constr type="t" for="ch" forName="Child9" refType="h" fact="0.687600"/>
              <dgm:constr type="w" for="ch" forName="Child9" refType="w" fact="0.089000"/>
              <dgm:constr type="h" for="ch" forName="Child9" refType="h" fact="0.312400"/>
              <dgm:constr type="l" for="ch" forName="Accent8" refType="w" fact="0.687900"/>
              <dgm:constr type="t" for="ch" forName="Accent8" refType="h" fact="-0.010900"/>
              <dgm:constr type="w" for="ch" forName="Accent8" refType="w" fact="0.134800"/>
              <dgm:constr type="h" for="ch" forName="Accent8" refType="h" fact="0.806000"/>
              <dgm:constr type="l" for="ch" forName="ParentBackground8" refType="w" fact="0.710800"/>
              <dgm:constr type="t" for="ch" forName="ParentBackground8" refType="h" fact="0.126200"/>
              <dgm:constr type="w" for="ch" forName="ParentBackground8" refType="w" fact="0.089000"/>
              <dgm:constr type="h" for="ch" forName="ParentBackground8" refType="h" fact="0.531900"/>
              <dgm:constr type="l" for="ch" forName="Child8" refType="w" fact="0.710800"/>
              <dgm:constr type="t" for="ch" forName="Child8" refType="h" fact="0.687600"/>
              <dgm:constr type="w" for="ch" forName="Child8" refType="w" fact="0.089000"/>
              <dgm:constr type="h" for="ch" forName="Child8" refType="h" fact="0.312400"/>
              <dgm:constr type="l" for="ch" forName="Accent7" refType="w" fact="0.589300"/>
              <dgm:constr type="t" for="ch" forName="Accent7" refType="h" fact="-0.010900"/>
              <dgm:constr type="w" for="ch" forName="Accent7" refType="w" fact="0.134800"/>
              <dgm:constr type="h" for="ch" forName="Accent7" refType="h" fact="0.806000"/>
              <dgm:constr type="l" for="ch" forName="ParentBackground7" refType="w" fact="0.612300"/>
              <dgm:constr type="t" for="ch" forName="ParentBackground7" refType="h" fact="0.126200"/>
              <dgm:constr type="w" for="ch" forName="ParentBackground7" refType="w" fact="0.089000"/>
              <dgm:constr type="h" for="ch" forName="ParentBackground7" refType="h" fact="0.531900"/>
              <dgm:constr type="l" for="ch" forName="Child7" refType="w" fact="0.612300"/>
              <dgm:constr type="t" for="ch" forName="Child7" refType="h" fact="0.687600"/>
              <dgm:constr type="w" for="ch" forName="Child7" refType="w" fact="0.089000"/>
              <dgm:constr type="h" for="ch" forName="Child7" refType="h" fact="0.312400"/>
              <dgm:constr type="l" for="ch" forName="Accent6" refType="w" fact="0.490800"/>
              <dgm:constr type="t" for="ch" forName="Accent6" refType="h" fact="-0.010900"/>
              <dgm:constr type="w" for="ch" forName="Accent6" refType="w" fact="0.134800"/>
              <dgm:constr type="h" for="ch" forName="Accent6" refType="h" fact="0.806000"/>
              <dgm:constr type="l" for="ch" forName="ParentBackground6" refType="w" fact="0.513700"/>
              <dgm:constr type="t" for="ch" forName="ParentBackground6" refType="h" fact="0.126200"/>
              <dgm:constr type="w" for="ch" forName="ParentBackground6" refType="w" fact="0.089000"/>
              <dgm:constr type="h" for="ch" forName="ParentBackground6" refType="h" fact="0.531900"/>
              <dgm:constr type="l" for="ch" forName="Child6" refType="w" fact="0.513700"/>
              <dgm:constr type="t" for="ch" forName="Child6" refType="h" fact="0.687600"/>
              <dgm:constr type="w" for="ch" forName="Child6" refType="w" fact="0.089000"/>
              <dgm:constr type="h" for="ch" forName="Child6" refType="h" fact="0.312400"/>
              <dgm:constr type="l" for="ch" forName="Accent5" refType="w" fact="0.392300"/>
              <dgm:constr type="t" for="ch" forName="Accent5" refType="h" fact="-0.010900"/>
              <dgm:constr type="w" for="ch" forName="Accent5" refType="w" fact="0.134800"/>
              <dgm:constr type="h" for="ch" forName="Accent5" refType="h" fact="0.806000"/>
              <dgm:constr type="l" for="ch" forName="ParentBackground5" refType="w" fact="0.415200"/>
              <dgm:constr type="t" for="ch" forName="ParentBackground5" refType="h" fact="0.126200"/>
              <dgm:constr type="w" for="ch" forName="ParentBackground5" refType="w" fact="0.089000"/>
              <dgm:constr type="h" for="ch" forName="ParentBackground5" refType="h" fact="0.531900"/>
              <dgm:constr type="l" for="ch" forName="Child5" refType="w" fact="0.415200"/>
              <dgm:constr type="t" for="ch" forName="Child5" refType="h" fact="0.687600"/>
              <dgm:constr type="w" for="ch" forName="Child5" refType="w" fact="0.089000"/>
              <dgm:constr type="h" for="ch" forName="Child5" refType="h" fact="0.312400"/>
              <dgm:constr type="l" for="ch" forName="Accent4" refType="w" fact="0.293800"/>
              <dgm:constr type="t" for="ch" forName="Accent4" refType="h" fact="-0.010900"/>
              <dgm:constr type="w" for="ch" forName="Accent4" refType="w" fact="0.134800"/>
              <dgm:constr type="h" for="ch" forName="Accent4" refType="h" fact="0.806000"/>
              <dgm:constr type="l" for="ch" forName="ParentBackground4" refType="w" fact="0.316700"/>
              <dgm:constr type="t" for="ch" forName="ParentBackground4" refType="h" fact="0.126200"/>
              <dgm:constr type="w" for="ch" forName="ParentBackground4" refType="w" fact="0.089000"/>
              <dgm:constr type="h" for="ch" forName="ParentBackground4" refType="h" fact="0.531900"/>
              <dgm:constr type="l" for="ch" forName="Child4" refType="w" fact="0.316700"/>
              <dgm:constr type="t" for="ch" forName="Child4" refType="h" fact="0.687600"/>
              <dgm:constr type="w" for="ch" forName="Child4" refType="w" fact="0.089000"/>
              <dgm:constr type="h" for="ch" forName="Child4" refType="h" fact="0.312400"/>
              <dgm:constr type="l" for="ch" forName="Accent3" refType="w" fact="0.195200"/>
              <dgm:constr type="t" for="ch" forName="Accent3" refType="h" fact="-0.010900"/>
              <dgm:constr type="w" for="ch" forName="Accent3" refType="w" fact="0.134800"/>
              <dgm:constr type="h" for="ch" forName="Accent3" refType="h" fact="0.806000"/>
              <dgm:constr type="l" for="ch" forName="ParentBackground3" refType="w" fact="0.218200"/>
              <dgm:constr type="t" for="ch" forName="ParentBackground3" refType="h" fact="0.126200"/>
              <dgm:constr type="w" for="ch" forName="ParentBackground3" refType="w" fact="0.089000"/>
              <dgm:constr type="h" for="ch" forName="ParentBackground3" refType="h" fact="0.531900"/>
              <dgm:constr type="l" for="ch" forName="Child3" refType="w" fact="0.218200"/>
              <dgm:constr type="t" for="ch" forName="Child3" refType="h" fact="0.687600"/>
              <dgm:constr type="w" for="ch" forName="Child3" refType="w" fact="0.089000"/>
              <dgm:constr type="h" for="ch" forName="Child3" refType="h" fact="0.312400"/>
              <dgm:constr type="l" for="ch" forName="Accent2" refType="w" fact="0.096700"/>
              <dgm:constr type="t" for="ch" forName="Accent2" refType="h" fact="-0.010900"/>
              <dgm:constr type="w" for="ch" forName="Accent2" refType="w" fact="0.134800"/>
              <dgm:constr type="h" for="ch" forName="Accent2" refType="h" fact="0.806000"/>
              <dgm:constr type="l" for="ch" forName="ParentBackground2" refType="w" fact="0.119600"/>
              <dgm:constr type="t" for="ch" forName="ParentBackground2" refType="h" fact="0.126200"/>
              <dgm:constr type="w" for="ch" forName="ParentBackground2" refType="w" fact="0.089000"/>
              <dgm:constr type="h" for="ch" forName="ParentBackground2" refType="h" fact="0.531900"/>
              <dgm:constr type="l" for="ch" forName="Child2" refType="w" fact="0.119600"/>
              <dgm:constr type="t" for="ch" forName="Child2" refType="h" fact="0.687600"/>
              <dgm:constr type="w" for="ch" forName="Child2" refType="w" fact="0.089000"/>
              <dgm:constr type="h" for="ch" forName="Child2" refType="h" fact="0.312400"/>
              <dgm:constr type="l" for="ch" forName="Accent1" refType="w" fact="-0.001800"/>
              <dgm:constr type="t" for="ch" forName="Accent1" refType="h" fact="-0.010900"/>
              <dgm:constr type="w" for="ch" forName="Accent1" refType="w" fact="0.134800"/>
              <dgm:constr type="h" for="ch" forName="Accent1" refType="h" fact="0.806000"/>
              <dgm:constr type="l" for="ch" forName="ParentBackground1" refType="w" fact="0.021100"/>
              <dgm:constr type="t" for="ch" forName="ParentBackground1" refType="h" fact="0.126200"/>
              <dgm:constr type="w" for="ch" forName="ParentBackground1" refType="w" fact="0.089000"/>
              <dgm:constr type="h" for="ch" forName="ParentBackground1" refType="h" fact="0.531900"/>
              <dgm:constr type="l" for="ch" forName="Child1" refType="w" fact="0.021100"/>
              <dgm:constr type="t" for="ch" forName="Child1" refType="h" fact="0.687600"/>
              <dgm:constr type="w" for="ch" forName="Child1" refType="w" fact="0.089000"/>
              <dgm:constr type="h" for="ch" forName="Child1" refType="h" fact="0.312400"/>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00"/>
              <dgm:constr type="t" for="ch" forName="Parent11" refType="h" fact="0.202200"/>
              <dgm:constr type="w" for="ch" forName="Parent11" refType="w" fact="0.057900"/>
              <dgm:constr type="h" for="ch" forName="Parent11" refType="h" fact="0.379900"/>
              <dgm:constr type="l" for="ch" forName="Parent10" refType="w" fact="0.838000"/>
              <dgm:constr type="t" for="ch" forName="Parent10" refType="h" fact="0.202200"/>
              <dgm:constr type="w" for="ch" forName="Parent10" refType="w" fact="0.057900"/>
              <dgm:constr type="h" for="ch" forName="Parent10" refType="h" fact="0.379900"/>
              <dgm:constr type="l" for="ch" forName="Parent9" refType="w" fact="0.748300"/>
              <dgm:constr type="t" for="ch" forName="Parent9" refType="h" fact="0.202200"/>
              <dgm:constr type="w" for="ch" forName="Parent9" refType="w" fact="0.057900"/>
              <dgm:constr type="h" for="ch" forName="Parent9" refType="h" fact="0.379900"/>
              <dgm:constr type="l" for="ch" forName="Parent8" refType="w" fact="0.658600"/>
              <dgm:constr type="t" for="ch" forName="Parent8" refType="h" fact="0.202200"/>
              <dgm:constr type="w" for="ch" forName="Parent8" refType="w" fact="0.057900"/>
              <dgm:constr type="h" for="ch" forName="Parent8" refType="h" fact="0.379900"/>
              <dgm:constr type="l" for="ch" forName="Parent7" refType="w" fact="0.568900"/>
              <dgm:constr type="t" for="ch" forName="Parent7" refType="h" fact="0.202200"/>
              <dgm:constr type="w" for="ch" forName="Parent7" refType="w" fact="0.057900"/>
              <dgm:constr type="h" for="ch" forName="Parent7" refType="h" fact="0.379900"/>
              <dgm:constr type="l" for="ch" forName="Parent6" refType="w" fact="0.479200"/>
              <dgm:constr type="t" for="ch" forName="Parent6" refType="h" fact="0.202200"/>
              <dgm:constr type="w" for="ch" forName="Parent6" refType="w" fact="0.057900"/>
              <dgm:constr type="h" for="ch" forName="Parent6" refType="h" fact="0.379900"/>
              <dgm:constr type="l" for="ch" forName="Parent5" refType="w" fact="0.389500"/>
              <dgm:constr type="t" for="ch" forName="Parent5" refType="h" fact="0.202200"/>
              <dgm:constr type="w" for="ch" forName="Parent5" refType="w" fact="0.057900"/>
              <dgm:constr type="h" for="ch" forName="Parent5" refType="h" fact="0.379900"/>
              <dgm:constr type="l" for="ch" forName="Parent4" refType="w" fact="0.299900"/>
              <dgm:constr type="t" for="ch" forName="Parent4" refType="h" fact="0.202200"/>
              <dgm:constr type="w" for="ch" forName="Parent4" refType="w" fact="0.057900"/>
              <dgm:constr type="h" for="ch" forName="Parent4" refType="h" fact="0.379900"/>
              <dgm:constr type="l" for="ch" forName="Parent3" refType="w" fact="0.210200"/>
              <dgm:constr type="t" for="ch" forName="Parent3" refType="h" fact="0.202200"/>
              <dgm:constr type="w" for="ch" forName="Parent3" refType="w" fact="0.057900"/>
              <dgm:constr type="h" for="ch" forName="Parent3" refType="h" fact="0.379900"/>
              <dgm:constr type="l" for="ch" forName="Parent2" refType="w" fact="0.120500"/>
              <dgm:constr type="t" for="ch" forName="Parent2" refType="h" fact="0.202200"/>
              <dgm:constr type="w" for="ch" forName="Parent2" refType="w" fact="0.057900"/>
              <dgm:constr type="h" for="ch" forName="Parent2" refType="h" fact="0.379900"/>
              <dgm:constr type="l" for="ch" forName="Parent1" refType="w" fact="0.030800"/>
              <dgm:constr type="t" for="ch" forName="Parent1" refType="h" fact="0.202200"/>
              <dgm:constr type="w" for="ch" forName="Parent1" refType="w" fact="0.057900"/>
              <dgm:constr type="h" for="ch" forName="Parent1" refType="h" fact="0.379900"/>
              <dgm:constr type="l" for="ch" forName="Accent11" refType="w" fact="0.913200"/>
              <dgm:constr type="t" for="ch" forName="Accent11" refType="h" fact="0.107200"/>
              <dgm:constr type="w" for="ch" forName="Accent11" refType="w" fact="0.086800"/>
              <dgm:constr type="h" for="ch" forName="Accent11" refType="h" fact="0.569900"/>
              <dgm:constr type="l" for="ch" forName="ParentBackground11" refType="w" fact="0.916100"/>
              <dgm:constr type="t" for="ch" forName="ParentBackground11" refType="h" fact="0.126200"/>
              <dgm:constr type="w" for="ch" forName="ParentBackground11" refType="w" fact="0.081000"/>
              <dgm:constr type="h" for="ch" forName="ParentBackground11" refType="h" fact="0.531900"/>
              <dgm:constr type="l" for="ch" forName="Child11" refType="w" fact="0.916100"/>
              <dgm:constr type="t" for="ch" forName="Child11" refType="h" fact="0.687600"/>
              <dgm:constr type="w" for="ch" forName="Child11" refType="w" fact="0.081000"/>
              <dgm:constr type="h" for="ch" forName="Child11" refType="h" fact="0.312400"/>
              <dgm:constr type="l" for="ch" forName="Accent10" refType="w" fact="0.805500"/>
              <dgm:constr type="t" for="ch" forName="Accent10" refType="h" fact="-0.010900"/>
              <dgm:constr type="w" for="ch" forName="Accent10" refType="w" fact="0.122800"/>
              <dgm:constr type="h" for="ch" forName="Accent10" refType="h" fact="0.806000"/>
              <dgm:constr type="l" for="ch" forName="ParentBackground10" refType="w" fact="0.826400"/>
              <dgm:constr type="t" for="ch" forName="ParentBackground10" refType="h" fact="0.126200"/>
              <dgm:constr type="w" for="ch" forName="ParentBackground10" refType="w" fact="0.081000"/>
              <dgm:constr type="h" for="ch" forName="ParentBackground10" refType="h" fact="0.531900"/>
              <dgm:constr type="l" for="ch" forName="Child10" refType="w" fact="0.826400"/>
              <dgm:constr type="t" for="ch" forName="Child10" refType="h" fact="0.687600"/>
              <dgm:constr type="w" for="ch" forName="Child10" refType="w" fact="0.081000"/>
              <dgm:constr type="h" for="ch" forName="Child10" refType="h" fact="0.312400"/>
              <dgm:constr type="l" for="ch" forName="Accent9" refType="w" fact="0.715800"/>
              <dgm:constr type="t" for="ch" forName="Accent9" refType="h" fact="-0.010900"/>
              <dgm:constr type="w" for="ch" forName="Accent9" refType="w" fact="0.122800"/>
              <dgm:constr type="h" for="ch" forName="Accent9" refType="h" fact="0.806000"/>
              <dgm:constr type="l" for="ch" forName="ParentBackground9" refType="w" fact="0.736700"/>
              <dgm:constr type="t" for="ch" forName="ParentBackground9" refType="h" fact="0.126200"/>
              <dgm:constr type="w" for="ch" forName="ParentBackground9" refType="w" fact="0.081000"/>
              <dgm:constr type="h" for="ch" forName="ParentBackground9" refType="h" fact="0.531900"/>
              <dgm:constr type="l" for="ch" forName="Child9" refType="w" fact="0.736700"/>
              <dgm:constr type="t" for="ch" forName="Child9" refType="h" fact="0.687600"/>
              <dgm:constr type="w" for="ch" forName="Child9" refType="w" fact="0.081000"/>
              <dgm:constr type="h" for="ch" forName="Child9" refType="h" fact="0.312400"/>
              <dgm:constr type="l" for="ch" forName="Accent8" refType="w" fact="0.626100"/>
              <dgm:constr type="t" for="ch" forName="Accent8" refType="h" fact="-0.010900"/>
              <dgm:constr type="w" for="ch" forName="Accent8" refType="w" fact="0.122800"/>
              <dgm:constr type="h" for="ch" forName="Accent8" refType="h" fact="0.806000"/>
              <dgm:constr type="l" for="ch" forName="ParentBackground8" refType="w" fact="0.647000"/>
              <dgm:constr type="t" for="ch" forName="ParentBackground8" refType="h" fact="0.126200"/>
              <dgm:constr type="w" for="ch" forName="ParentBackground8" refType="w" fact="0.081000"/>
              <dgm:constr type="h" for="ch" forName="ParentBackground8" refType="h" fact="0.531900"/>
              <dgm:constr type="l" for="ch" forName="Child8" refType="w" fact="0.647000"/>
              <dgm:constr type="t" for="ch" forName="Child8" refType="h" fact="0.687600"/>
              <dgm:constr type="w" for="ch" forName="Child8" refType="w" fact="0.081000"/>
              <dgm:constr type="h" for="ch" forName="Child8" refType="h" fact="0.312400"/>
              <dgm:constr type="l" for="ch" forName="Accent7" refType="w" fact="0.536400"/>
              <dgm:constr type="t" for="ch" forName="Accent7" refType="h" fact="-0.010900"/>
              <dgm:constr type="w" for="ch" forName="Accent7" refType="w" fact="0.122800"/>
              <dgm:constr type="h" for="ch" forName="Accent7" refType="h" fact="0.806000"/>
              <dgm:constr type="l" for="ch" forName="ParentBackground7" refType="w" fact="0.557300"/>
              <dgm:constr type="t" for="ch" forName="ParentBackground7" refType="h" fact="0.126200"/>
              <dgm:constr type="w" for="ch" forName="ParentBackground7" refType="w" fact="0.081000"/>
              <dgm:constr type="h" for="ch" forName="ParentBackground7" refType="h" fact="0.531900"/>
              <dgm:constr type="l" for="ch" forName="Child7" refType="w" fact="0.557300"/>
              <dgm:constr type="t" for="ch" forName="Child7" refType="h" fact="0.687600"/>
              <dgm:constr type="w" for="ch" forName="Child7" refType="w" fact="0.081000"/>
              <dgm:constr type="h" for="ch" forName="Child7" refType="h" fact="0.312400"/>
              <dgm:constr type="l" for="ch" forName="Accent6" refType="w" fact="0.446700"/>
              <dgm:constr type="t" for="ch" forName="Accent6" refType="h" fact="-0.010900"/>
              <dgm:constr type="w" for="ch" forName="Accent6" refType="w" fact="0.122800"/>
              <dgm:constr type="h" for="ch" forName="Accent6" refType="h" fact="0.806000"/>
              <dgm:constr type="l" for="ch" forName="ParentBackground6" refType="w" fact="0.467700"/>
              <dgm:constr type="t" for="ch" forName="ParentBackground6" refType="h" fact="0.126200"/>
              <dgm:constr type="w" for="ch" forName="ParentBackground6" refType="w" fact="0.081000"/>
              <dgm:constr type="h" for="ch" forName="ParentBackground6" refType="h" fact="0.531900"/>
              <dgm:constr type="l" for="ch" forName="Child6" refType="w" fact="0.467700"/>
              <dgm:constr type="t" for="ch" forName="Child6" refType="h" fact="0.687600"/>
              <dgm:constr type="w" for="ch" forName="Child6" refType="w" fact="0.081000"/>
              <dgm:constr type="h" for="ch" forName="Child6" refType="h" fact="0.312400"/>
              <dgm:constr type="l" for="ch" forName="Accent5" refType="w" fact="0.357100"/>
              <dgm:constr type="t" for="ch" forName="Accent5" refType="h" fact="-0.010900"/>
              <dgm:constr type="w" for="ch" forName="Accent5" refType="w" fact="0.122800"/>
              <dgm:constr type="h" for="ch" forName="Accent5" refType="h" fact="0.806000"/>
              <dgm:constr type="l" for="ch" forName="ParentBackground5" refType="w" fact="0.378000"/>
              <dgm:constr type="t" for="ch" forName="ParentBackground5" refType="h" fact="0.126200"/>
              <dgm:constr type="w" for="ch" forName="ParentBackground5" refType="w" fact="0.081000"/>
              <dgm:constr type="h" for="ch" forName="ParentBackground5" refType="h" fact="0.531900"/>
              <dgm:constr type="l" for="ch" forName="Child5" refType="w" fact="0.378000"/>
              <dgm:constr type="t" for="ch" forName="Child5" refType="h" fact="0.687600"/>
              <dgm:constr type="w" for="ch" forName="Child5" refType="w" fact="0.081000"/>
              <dgm:constr type="h" for="ch" forName="Child5" refType="h" fact="0.312400"/>
              <dgm:constr type="l" for="ch" forName="Accent4" refType="w" fact="0.267400"/>
              <dgm:constr type="t" for="ch" forName="Accent4" refType="h" fact="-0.010900"/>
              <dgm:constr type="w" for="ch" forName="Accent4" refType="w" fact="0.122800"/>
              <dgm:constr type="h" for="ch" forName="Accent4" refType="h" fact="0.806000"/>
              <dgm:constr type="l" for="ch" forName="ParentBackground4" refType="w" fact="0.288300"/>
              <dgm:constr type="t" for="ch" forName="ParentBackground4" refType="h" fact="0.126200"/>
              <dgm:constr type="w" for="ch" forName="ParentBackground4" refType="w" fact="0.081000"/>
              <dgm:constr type="h" for="ch" forName="ParentBackground4" refType="h" fact="0.531900"/>
              <dgm:constr type="l" for="ch" forName="Child4" refType="w" fact="0.288300"/>
              <dgm:constr type="t" for="ch" forName="Child4" refType="h" fact="0.687600"/>
              <dgm:constr type="w" for="ch" forName="Child4" refType="w" fact="0.081000"/>
              <dgm:constr type="h" for="ch" forName="Child4" refType="h" fact="0.312400"/>
              <dgm:constr type="l" for="ch" forName="Accent3" refType="w" fact="0.177700"/>
              <dgm:constr type="t" for="ch" forName="Accent3" refType="h" fact="-0.010900"/>
              <dgm:constr type="w" for="ch" forName="Accent3" refType="w" fact="0.122800"/>
              <dgm:constr type="h" for="ch" forName="Accent3" refType="h" fact="0.806000"/>
              <dgm:constr type="l" for="ch" forName="ParentBackground3" refType="w" fact="0.198600"/>
              <dgm:constr type="t" for="ch" forName="ParentBackground3" refType="h" fact="0.126200"/>
              <dgm:constr type="w" for="ch" forName="ParentBackground3" refType="w" fact="0.081000"/>
              <dgm:constr type="h" for="ch" forName="ParentBackground3" refType="h" fact="0.531900"/>
              <dgm:constr type="l" for="ch" forName="Child3" refType="w" fact="0.198600"/>
              <dgm:constr type="t" for="ch" forName="Child3" refType="h" fact="0.687600"/>
              <dgm:constr type="w" for="ch" forName="Child3" refType="w" fact="0.081000"/>
              <dgm:constr type="h" for="ch" forName="Child3" refType="h" fact="0.312400"/>
              <dgm:constr type="l" for="ch" forName="Accent2" refType="w" fact="0.088000"/>
              <dgm:constr type="t" for="ch" forName="Accent2" refType="h" fact="-0.010900"/>
              <dgm:constr type="w" for="ch" forName="Accent2" refType="w" fact="0.122800"/>
              <dgm:constr type="h" for="ch" forName="Accent2" refType="h" fact="0.806000"/>
              <dgm:constr type="l" for="ch" forName="ParentBackground2" refType="w" fact="0.108900"/>
              <dgm:constr type="t" for="ch" forName="ParentBackground2" refType="h" fact="0.126200"/>
              <dgm:constr type="w" for="ch" forName="ParentBackground2" refType="w" fact="0.081000"/>
              <dgm:constr type="h" for="ch" forName="ParentBackground2" refType="h" fact="0.531900"/>
              <dgm:constr type="l" for="ch" forName="Child2" refType="w" fact="0.108900"/>
              <dgm:constr type="t" for="ch" forName="Child2" refType="h" fact="0.687600"/>
              <dgm:constr type="w" for="ch" forName="Child2" refType="w" fact="0.081000"/>
              <dgm:constr type="h" for="ch" forName="Child2" refType="h" fact="0.312400"/>
              <dgm:constr type="l" for="ch" forName="Accent1" refType="w" fact="-0.001700"/>
              <dgm:constr type="t" for="ch" forName="Accent1" refType="h" fact="-0.010900"/>
              <dgm:constr type="w" for="ch" forName="Accent1" refType="w" fact="0.122800"/>
              <dgm:constr type="h" for="ch" forName="Accent1" refType="h" fact="0.806000"/>
              <dgm:constr type="l" for="ch" forName="ParentBackground1" refType="w" fact="0.019200"/>
              <dgm:constr type="t" for="ch" forName="ParentBackground1" refType="h" fact="0.126200"/>
              <dgm:constr type="w" for="ch" forName="ParentBackground1" refType="w" fact="0.081000"/>
              <dgm:constr type="h" for="ch" forName="ParentBackground1" refType="h" fact="0.531900"/>
              <dgm:constr type="l" for="ch" forName="Child1" refType="w" fact="0.019200"/>
              <dgm:constr type="t" for="ch" forName="Child1" refType="h" fact="0.687600"/>
              <dgm:constr type="w" for="ch" forName="Child1" refType="w" fact="0.081000"/>
              <dgm:constr type="h" for="ch" forName="Child1" refType="h" fact="0.312400"/>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00"/>
              <dgm:constr type="t" for="ch" forName="Parent1" refType="h" fact="0.106400"/>
              <dgm:constr type="w" for="ch" forName="Parent1" refType="w" fact="0.666700"/>
              <dgm:constr type="h" for="ch" forName="Parent1" refType="h" fact="0.425500"/>
              <dgm:constr type="l" for="ch" forName="Accent1" refType="w" fact="0.000000"/>
              <dgm:constr type="t" for="ch" forName="Accent1" refType="h" fact="0.000000"/>
              <dgm:constr type="w" for="ch" forName="Accent1" refType="w"/>
              <dgm:constr type="h" for="ch" forName="Accent1" refType="h" fact="0.638300"/>
              <dgm:constr type="l" for="ch" forName="ParentBackground1" refType="w" fact="0.033300"/>
              <dgm:constr type="t" for="ch" forName="ParentBackground1" refType="h" fact="0.021300"/>
              <dgm:constr type="w" for="ch" forName="ParentBackground1" refType="w" fact="0.933300"/>
              <dgm:constr type="h" for="ch" forName="ParentBackground1" refType="h" fact="0.595700"/>
              <dgm:constr type="l" for="ch" forName="Child1" refType="w" fact="0.033300"/>
              <dgm:constr type="t" for="ch" forName="Child1" refType="h" fact="0.657400"/>
              <dgm:constr type="w" for="ch" forName="Child1" refType="w" fact="0.933300"/>
              <dgm:constr type="h" for="ch" forName="Child1" refType="h" fact="0.342600"/>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00"/>
              <dgm:constr type="t" for="ch" forName="Parent2" refType="h" fact="0.202200"/>
              <dgm:constr type="w" for="ch" forName="Parent2" refType="w" fact="0.300100"/>
              <dgm:constr type="h" for="ch" forName="Parent2" refType="h" fact="0.379900"/>
              <dgm:constr type="r" for="ch" forName="Parent1" refType="w" fact="0.840300"/>
              <dgm:constr type="t" for="ch" forName="Parent1" refType="h" fact="0.202200"/>
              <dgm:constr type="w" for="ch" forName="Parent1" refType="w" fact="0.300100"/>
              <dgm:constr type="h" for="ch" forName="Parent1" refType="h" fact="0.379900"/>
              <dgm:constr type="r" for="ch" forName="Accent2" refType="w" fact="0.450200"/>
              <dgm:constr type="t" for="ch" forName="Accent2" refType="h" fact="0.107200"/>
              <dgm:constr type="w" for="ch" forName="Accent2" refType="w" fact="0.450200"/>
              <dgm:constr type="h" for="ch" forName="Accent2" refType="h" fact="0.569900"/>
              <dgm:constr type="r" for="ch" forName="ParentBackground2" refType="w" fact="0.435200"/>
              <dgm:constr type="t" for="ch" forName="ParentBackground2" refType="h" fact="0.126200"/>
              <dgm:constr type="w" for="ch" forName="ParentBackground2" refType="w" fact="0.420100"/>
              <dgm:constr type="h" for="ch" forName="ParentBackground2" refType="h" fact="0.531900"/>
              <dgm:constr type="r" for="ch" forName="Child2" refType="w" fact="0.435200"/>
              <dgm:constr type="t" for="ch" forName="Child2" refType="h" fact="0.687600"/>
              <dgm:constr type="w" for="ch" forName="Child2" refType="w" fact="0.420100"/>
              <dgm:constr type="h" for="ch" forName="Child2" refType="h" fact="0.312400"/>
              <dgm:constr type="r" for="ch" forName="Accent1" refType="w" fact="1.008600"/>
              <dgm:constr type="t" for="ch" forName="Accent1" refType="h" fact="-0.010900"/>
              <dgm:constr type="w" for="ch" forName="Accent1" refType="w" fact="0.636700"/>
              <dgm:constr type="h" for="ch" forName="Accent1" refType="h" fact="0.806000"/>
              <dgm:constr type="r" for="ch" forName="ParentBackground1" refType="w" fact="0.900300"/>
              <dgm:constr type="t" for="ch" forName="ParentBackground1" refType="h" fact="0.126200"/>
              <dgm:constr type="w" for="ch" forName="ParentBackground1" refType="w" fact="0.420100"/>
              <dgm:constr type="h" for="ch" forName="ParentBackground1" refType="h" fact="0.531900"/>
              <dgm:constr type="r" for="ch" forName="Child1" refType="w" fact="0.900300"/>
              <dgm:constr type="t" for="ch" forName="Child1" refType="h" fact="0.687600"/>
              <dgm:constr type="w" for="ch" forName="Child1" refType="w" fact="0.420100"/>
              <dgm:constr type="h" for="ch" forName="Child1" refType="h" fact="0.312400"/>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000"/>
              <dgm:constr type="t" for="ch" forName="Parent3" refType="h" fact="0.202200"/>
              <dgm:constr type="w" for="ch" forName="Parent3" refType="w" fact="0.204800"/>
              <dgm:constr type="h" for="ch" forName="Parent3" refType="h" fact="0.379900"/>
              <dgm:constr type="r" for="ch" forName="Parent2" refType="w" fact="0.573500"/>
              <dgm:constr type="t" for="ch" forName="Parent2" refType="h" fact="0.202200"/>
              <dgm:constr type="w" for="ch" forName="Parent2" refType="w" fact="0.204800"/>
              <dgm:constr type="h" for="ch" forName="Parent2" refType="h" fact="0.379900"/>
              <dgm:constr type="r" for="ch" forName="Parent1" refType="w" fact="0.891000"/>
              <dgm:constr type="t" for="ch" forName="Parent1" refType="h" fact="0.202200"/>
              <dgm:constr type="w" for="ch" forName="Parent1" refType="w" fact="0.204800"/>
              <dgm:constr type="h" for="ch" forName="Parent1" refType="h" fact="0.379900"/>
              <dgm:constr type="r" for="ch" forName="Accent3" refType="w" fact="0.307200"/>
              <dgm:constr type="t" for="ch" forName="Accent3" refType="h" fact="0.107200"/>
              <dgm:constr type="w" for="ch" forName="Accent3" refType="w" fact="0.307200"/>
              <dgm:constr type="h" for="ch" forName="Accent3" refType="h" fact="0.569900"/>
              <dgm:constr type="r" for="ch" forName="ParentBackground3" refType="w" fact="0.297000"/>
              <dgm:constr type="t" for="ch" forName="ParentBackground3" refType="h" fact="0.126200"/>
              <dgm:constr type="w" for="ch" forName="ParentBackground3" refType="w" fact="0.286800"/>
              <dgm:constr type="h" for="ch" forName="ParentBackground3" refType="h" fact="0.531900"/>
              <dgm:constr type="r" for="ch" forName="Child3" refType="w" fact="0.297000"/>
              <dgm:constr type="t" for="ch" forName="Child3" refType="h" fact="0.687600"/>
              <dgm:constr type="w" for="ch" forName="Child3" refType="w" fact="0.286800"/>
              <dgm:constr type="h" for="ch" forName="Child3" refType="h" fact="0.312400"/>
              <dgm:constr type="r" for="ch" forName="Accent2" refType="w" fact="0.687800"/>
              <dgm:constr type="t" for="ch" forName="Accent2" refType="h" fact="-0.010900"/>
              <dgm:constr type="w" for="ch" forName="Accent2" refType="w" fact="0.433400"/>
              <dgm:constr type="h" for="ch" forName="Accent2" refType="h" fact="0.806000"/>
              <dgm:constr type="r" for="ch" forName="ParentBackground2" refType="w" fact="0.614500"/>
              <dgm:constr type="t" for="ch" forName="ParentBackground2" refType="h" fact="0.126200"/>
              <dgm:constr type="w" for="ch" forName="ParentBackground2" refType="w" fact="0.286800"/>
              <dgm:constr type="h" for="ch" forName="ParentBackground2" refType="h" fact="0.531900"/>
              <dgm:constr type="r" for="ch" forName="Child2" refType="w" fact="0.614500"/>
              <dgm:constr type="t" for="ch" forName="Child2" refType="h" fact="0.687600"/>
              <dgm:constr type="w" for="ch" forName="Child2" refType="w" fact="0.286800"/>
              <dgm:constr type="h" for="ch" forName="Child2" refType="h" fact="0.312400"/>
              <dgm:constr type="r" for="ch" forName="Accent1" refType="w" fact="1.005300"/>
              <dgm:constr type="t" for="ch" forName="Accent1" refType="h" fact="-0.010900"/>
              <dgm:constr type="w" for="ch" forName="Accent1" refType="w" fact="0.433400"/>
              <dgm:constr type="h" for="ch" forName="Accent1" refType="h" fact="0.806000"/>
              <dgm:constr type="r" for="ch" forName="ParentBackground1" refType="w" fact="0.932000"/>
              <dgm:constr type="t" for="ch" forName="ParentBackground1" refType="h" fact="0.126200"/>
              <dgm:constr type="w" for="ch" forName="ParentBackground1" refType="w" fact="0.286800"/>
              <dgm:constr type="h" for="ch" forName="ParentBackground1" refType="h" fact="0.531900"/>
              <dgm:constr type="r" for="ch" forName="Child1" refType="w" fact="0.932000"/>
              <dgm:constr type="t" for="ch" forName="Child1" refType="h" fact="0.687600"/>
              <dgm:constr type="w" for="ch" forName="Child1" refType="w" fact="0.286800"/>
              <dgm:constr type="h" for="ch" forName="Child1" refType="h" fact="0.312400"/>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00"/>
              <dgm:constr type="t" for="ch" forName="Parent4" refType="h" fact="0.202200"/>
              <dgm:constr type="w" for="ch" forName="Parent4" refType="w" fact="0.155500"/>
              <dgm:constr type="h" for="ch" forName="Parent4" refType="h" fact="0.379900"/>
              <dgm:constr type="r" for="ch" forName="Parent3" refType="w" fact="0.435300"/>
              <dgm:constr type="t" for="ch" forName="Parent3" refType="h" fact="0.202200"/>
              <dgm:constr type="w" for="ch" forName="Parent3" refType="w" fact="0.155500"/>
              <dgm:constr type="h" for="ch" forName="Parent3" refType="h" fact="0.379900"/>
              <dgm:constr type="r" for="ch" forName="Parent2" refType="w" fact="0.676300"/>
              <dgm:constr type="t" for="ch" forName="Parent2" refType="h" fact="0.202200"/>
              <dgm:constr type="w" for="ch" forName="Parent2" refType="w" fact="0.155500"/>
              <dgm:constr type="h" for="ch" forName="Parent2" refType="h" fact="0.379900"/>
              <dgm:constr type="r" for="ch" forName="Parent1" refType="w" fact="0.917300"/>
              <dgm:constr type="t" for="ch" forName="Parent1" refType="h" fact="0.202200"/>
              <dgm:constr type="w" for="ch" forName="Parent1" refType="w" fact="0.155500"/>
              <dgm:constr type="h" for="ch" forName="Parent1" refType="h" fact="0.379900"/>
              <dgm:constr type="r" for="ch" forName="Accent4" refType="w" fact="0.233200"/>
              <dgm:constr type="t" for="ch" forName="Accent4" refType="h" fact="0.107200"/>
              <dgm:constr type="w" for="ch" forName="Accent4" refType="w" fact="0.233200"/>
              <dgm:constr type="h" for="ch" forName="Accent4" refType="h" fact="0.569900"/>
              <dgm:constr type="r" for="ch" forName="ParentBackground4" refType="w" fact="0.225400"/>
              <dgm:constr type="t" for="ch" forName="ParentBackground4" refType="h" fact="0.126200"/>
              <dgm:constr type="w" for="ch" forName="ParentBackground4" refType="w" fact="0.217700"/>
              <dgm:constr type="h" for="ch" forName="ParentBackground4" refType="h" fact="0.531900"/>
              <dgm:constr type="r" for="ch" forName="Child4" refType="w" fact="0.225400"/>
              <dgm:constr type="t" for="ch" forName="Child4" refType="h" fact="0.687600"/>
              <dgm:constr type="w" for="ch" forName="Child4" refType="w" fact="0.217700"/>
              <dgm:constr type="h" for="ch" forName="Child4" refType="h" fact="0.312400"/>
              <dgm:constr type="r" for="ch" forName="Accent3" refType="w" fact="0.523500"/>
              <dgm:constr type="t" for="ch" forName="Accent3" refType="h" fact="-0.010900"/>
              <dgm:constr type="w" for="ch" forName="Accent3" refType="w" fact="0.329800"/>
              <dgm:constr type="h" for="ch" forName="Accent3" refType="h" fact="0.806000"/>
              <dgm:constr type="r" for="ch" forName="ParentBackground3" refType="w" fact="0.466400"/>
              <dgm:constr type="t" for="ch" forName="ParentBackground3" refType="h" fact="0.126200"/>
              <dgm:constr type="w" for="ch" forName="ParentBackground3" refType="w" fact="0.217700"/>
              <dgm:constr type="h" for="ch" forName="ParentBackground3" refType="h" fact="0.531900"/>
              <dgm:constr type="r" for="ch" forName="Child3" refType="w" fact="0.466400"/>
              <dgm:constr type="t" for="ch" forName="Child3" refType="h" fact="0.687600"/>
              <dgm:constr type="w" for="ch" forName="Child3" refType="w" fact="0.217700"/>
              <dgm:constr type="h" for="ch" forName="Child3" refType="h" fact="0.312400"/>
              <dgm:constr type="r" for="ch" forName="Accent2" refType="w" fact="0.763500"/>
              <dgm:constr type="t" for="ch" forName="Accent2" refType="h" fact="-0.010900"/>
              <dgm:constr type="w" for="ch" forName="Accent2" refType="w" fact="0.329800"/>
              <dgm:constr type="h" for="ch" forName="Accent2" refType="h" fact="0.806000"/>
              <dgm:constr type="r" for="ch" forName="ParentBackground2" refType="w" fact="0.707400"/>
              <dgm:constr type="t" for="ch" forName="ParentBackground2" refType="h" fact="0.126200"/>
              <dgm:constr type="w" for="ch" forName="ParentBackground2" refType="w" fact="0.217700"/>
              <dgm:constr type="h" for="ch" forName="ParentBackground2" refType="h" fact="0.531900"/>
              <dgm:constr type="r" for="ch" forName="Child2" refType="w" fact="0.707400"/>
              <dgm:constr type="t" for="ch" forName="Child2" refType="h" fact="0.687600"/>
              <dgm:constr type="w" for="ch" forName="Child2" refType="w" fact="0.217700"/>
              <dgm:constr type="h" for="ch" forName="Child2" refType="h" fact="0.312400"/>
              <dgm:constr type="r" for="ch" forName="Accent1" refType="w" fact="1.004500"/>
              <dgm:constr type="t" for="ch" forName="Accent1" refType="h" fact="-0.010900"/>
              <dgm:constr type="w" for="ch" forName="Accent1" refType="w" fact="0.329800"/>
              <dgm:constr type="h" for="ch" forName="Accent1" refType="h" fact="0.806000"/>
              <dgm:constr type="r" for="ch" forName="ParentBackground1" refType="w" fact="0.948400"/>
              <dgm:constr type="t" for="ch" forName="ParentBackground1" refType="h" fact="0.126200"/>
              <dgm:constr type="w" for="ch" forName="ParentBackground1" refType="w" fact="0.217700"/>
              <dgm:constr type="h" for="ch" forName="ParentBackground1" refType="h" fact="0.531900"/>
              <dgm:constr type="r" for="ch" forName="Child1" refType="w" fact="0.948400"/>
              <dgm:constr type="t" for="ch" forName="Child1" refType="h" fact="0.687600"/>
              <dgm:constr type="w" for="ch" forName="Child1" refType="w" fact="0.217700"/>
              <dgm:constr type="h" for="ch" forName="Child1" refType="h" fact="0.312400"/>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00"/>
              <dgm:constr type="t" for="ch" forName="Parent5" refType="h" fact="0.202200"/>
              <dgm:constr type="w" for="ch" forName="Parent5" refType="w" fact="0.125300"/>
              <dgm:constr type="h" for="ch" forName="Parent5" refType="h" fact="0.379900"/>
              <dgm:constr type="r" for="ch" forName="Parent4" refType="w" fact="0.350800"/>
              <dgm:constr type="t" for="ch" forName="Parent4" refType="h" fact="0.202200"/>
              <dgm:constr type="w" for="ch" forName="Parent4" refType="w" fact="0.125300"/>
              <dgm:constr type="h" for="ch" forName="Parent4" refType="h" fact="0.379900"/>
              <dgm:constr type="r" for="ch" forName="Parent3" refType="w" fact="0.545000"/>
              <dgm:constr type="t" for="ch" forName="Parent3" refType="h" fact="0.202200"/>
              <dgm:constr type="w" for="ch" forName="Parent3" refType="w" fact="0.125300"/>
              <dgm:constr type="h" for="ch" forName="Parent3" refType="h" fact="0.379900"/>
              <dgm:constr type="r" for="ch" forName="Parent2" refType="w" fact="0.739100"/>
              <dgm:constr type="t" for="ch" forName="Parent2" refType="h" fact="0.202200"/>
              <dgm:constr type="w" for="ch" forName="Parent2" refType="w" fact="0.125300"/>
              <dgm:constr type="h" for="ch" forName="Parent2" refType="h" fact="0.379900"/>
              <dgm:constr type="r" for="ch" forName="Parent1" refType="w" fact="0.933300"/>
              <dgm:constr type="t" for="ch" forName="Parent1" refType="h" fact="0.202200"/>
              <dgm:constr type="w" for="ch" forName="Parent1" refType="w" fact="0.125300"/>
              <dgm:constr type="h" for="ch" forName="Parent1" refType="h" fact="0.379900"/>
              <dgm:constr type="r" for="ch" forName="Accent5" refType="w" fact="0.187900"/>
              <dgm:constr type="t" for="ch" forName="Accent5" refType="h" fact="0.107200"/>
              <dgm:constr type="w" for="ch" forName="Accent5" refType="w" fact="0.187900"/>
              <dgm:constr type="h" for="ch" forName="Accent5" refType="h" fact="0.569900"/>
              <dgm:constr type="r" for="ch" forName="ParentBackground5" refType="w" fact="0.181700"/>
              <dgm:constr type="t" for="ch" forName="ParentBackground5" refType="h" fact="0.126200"/>
              <dgm:constr type="w" for="ch" forName="ParentBackground5" refType="w" fact="0.175400"/>
              <dgm:constr type="h" for="ch" forName="ParentBackground5" refType="h" fact="0.531900"/>
              <dgm:constr type="r" for="ch" forName="Child5" refType="w" fact="0.181700"/>
              <dgm:constr type="t" for="ch" forName="Child5" refType="h" fact="0.687600"/>
              <dgm:constr type="w" for="ch" forName="Child5" refType="w" fact="0.175400"/>
              <dgm:constr type="h" for="ch" forName="Child5" refType="h" fact="0.312400"/>
              <dgm:constr type="r" for="ch" forName="Accent4" refType="w" fact="0.421100"/>
              <dgm:constr type="t" for="ch" forName="Accent4" refType="h" fact="-0.010900"/>
              <dgm:constr type="w" for="ch" forName="Accent4" refType="w" fact="0.265700"/>
              <dgm:constr type="h" for="ch" forName="Accent4" refType="h" fact="0.806000"/>
              <dgm:constr type="r" for="ch" forName="ParentBackground4" refType="w" fact="0.375800"/>
              <dgm:constr type="t" for="ch" forName="ParentBackground4" refType="h" fact="0.126200"/>
              <dgm:constr type="w" for="ch" forName="ParentBackground4" refType="w" fact="0.175400"/>
              <dgm:constr type="h" for="ch" forName="ParentBackground4" refType="h" fact="0.531900"/>
              <dgm:constr type="r" for="ch" forName="Child4" refType="w" fact="0.375800"/>
              <dgm:constr type="t" for="ch" forName="Child4" refType="h" fact="0.687600"/>
              <dgm:constr type="w" for="ch" forName="Child4" refType="w" fact="0.175400"/>
              <dgm:constr type="h" for="ch" forName="Child4" refType="h" fact="0.312400"/>
              <dgm:constr type="r" for="ch" forName="Accent3" refType="w" fact="0.615200"/>
              <dgm:constr type="t" for="ch" forName="Accent3" refType="h" fact="-0.010900"/>
              <dgm:constr type="w" for="ch" forName="Accent3" refType="w" fact="0.265700"/>
              <dgm:constr type="h" for="ch" forName="Accent3" refType="h" fact="0.806000"/>
              <dgm:constr type="r" for="ch" forName="ParentBackground3" refType="w" fact="0.570000"/>
              <dgm:constr type="t" for="ch" forName="ParentBackground3" refType="h" fact="0.126200"/>
              <dgm:constr type="w" for="ch" forName="ParentBackground3" refType="w" fact="0.175400"/>
              <dgm:constr type="h" for="ch" forName="ParentBackground3" refType="h" fact="0.531900"/>
              <dgm:constr type="r" for="ch" forName="Child3" refType="w" fact="0.570000"/>
              <dgm:constr type="t" for="ch" forName="Child3" refType="h" fact="0.687600"/>
              <dgm:constr type="w" for="ch" forName="Child3" refType="w" fact="0.175400"/>
              <dgm:constr type="h" for="ch" forName="Child3" refType="h" fact="0.312400"/>
              <dgm:constr type="r" for="ch" forName="Accent2" refType="w" fact="0.809400"/>
              <dgm:constr type="t" for="ch" forName="Accent2" refType="h" fact="-0.010900"/>
              <dgm:constr type="w" for="ch" forName="Accent2" refType="w" fact="0.265700"/>
              <dgm:constr type="h" for="ch" forName="Accent2" refType="h" fact="0.806000"/>
              <dgm:constr type="r" for="ch" forName="ParentBackground2" refType="w" fact="0.764200"/>
              <dgm:constr type="t" for="ch" forName="ParentBackground2" refType="h" fact="0.126200"/>
              <dgm:constr type="w" for="ch" forName="ParentBackground2" refType="w" fact="0.175400"/>
              <dgm:constr type="h" for="ch" forName="ParentBackground2" refType="h" fact="0.531900"/>
              <dgm:constr type="r" for="ch" forName="Child2" refType="w" fact="0.764200"/>
              <dgm:constr type="t" for="ch" forName="Child2" refType="h" fact="0.687600"/>
              <dgm:constr type="w" for="ch" forName="Child2" refType="w" fact="0.175400"/>
              <dgm:constr type="h" for="ch" forName="Child2" refType="h" fact="0.312400"/>
              <dgm:constr type="r" for="ch" forName="Accent1" refType="w" fact="1.003600"/>
              <dgm:constr type="t" for="ch" forName="Accent1" refType="h" fact="-0.010900"/>
              <dgm:constr type="w" for="ch" forName="Accent1" refType="w" fact="0.265700"/>
              <dgm:constr type="h" for="ch" forName="Accent1" refType="h" fact="0.806000"/>
              <dgm:constr type="r" for="ch" forName="ParentBackground1" refType="w" fact="0.958400"/>
              <dgm:constr type="t" for="ch" forName="ParentBackground1" refType="h" fact="0.126200"/>
              <dgm:constr type="w" for="ch" forName="ParentBackground1" refType="w" fact="0.175400"/>
              <dgm:constr type="h" for="ch" forName="ParentBackground1" refType="h" fact="0.531900"/>
              <dgm:constr type="r" for="ch" forName="Child1" refType="w" fact="0.958400"/>
              <dgm:constr type="t" for="ch" forName="Child1" refType="h" fact="0.687600"/>
              <dgm:constr type="w" for="ch" forName="Child1" refType="w" fact="0.175400"/>
              <dgm:constr type="h" for="ch" forName="Child1" refType="h" fact="0.312400"/>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00"/>
              <dgm:constr type="t" for="ch" forName="Parent6" refType="h" fact="0.202200"/>
              <dgm:constr type="w" for="ch" forName="Parent6" refType="w" fact="0.104900"/>
              <dgm:constr type="h" for="ch" forName="Parent6" refType="h" fact="0.379900"/>
              <dgm:constr type="r" for="ch" forName="Parent5" refType="w" fact="0.293700"/>
              <dgm:constr type="t" for="ch" forName="Parent5" refType="h" fact="0.202200"/>
              <dgm:constr type="w" for="ch" forName="Parent5" refType="w" fact="0.104900"/>
              <dgm:constr type="h" for="ch" forName="Parent5" refType="h" fact="0.379900"/>
              <dgm:constr type="r" for="ch" forName="Parent4" refType="w" fact="0.456300"/>
              <dgm:constr type="t" for="ch" forName="Parent4" refType="h" fact="0.202200"/>
              <dgm:constr type="w" for="ch" forName="Parent4" refType="w" fact="0.104900"/>
              <dgm:constr type="h" for="ch" forName="Parent4" refType="h" fact="0.379900"/>
              <dgm:constr type="r" for="ch" forName="Parent3" refType="w" fact="0.619000"/>
              <dgm:constr type="t" for="ch" forName="Parent3" refType="h" fact="0.202200"/>
              <dgm:constr type="w" for="ch" forName="Parent3" refType="w" fact="0.104900"/>
              <dgm:constr type="h" for="ch" forName="Parent3" refType="h" fact="0.379900"/>
              <dgm:constr type="r" for="ch" forName="Parent2" refType="w" fact="0.781600"/>
              <dgm:constr type="t" for="ch" forName="Parent2" refType="h" fact="0.202200"/>
              <dgm:constr type="w" for="ch" forName="Parent2" refType="w" fact="0.104900"/>
              <dgm:constr type="h" for="ch" forName="Parent2" refType="h" fact="0.379900"/>
              <dgm:constr type="r" for="ch" forName="Parent1" refType="w" fact="0.944200"/>
              <dgm:constr type="t" for="ch" forName="Parent1" refType="h" fact="0.202200"/>
              <dgm:constr type="w" for="ch" forName="Parent1" refType="w" fact="0.104900"/>
              <dgm:constr type="h" for="ch" forName="Parent1" refType="h" fact="0.379900"/>
              <dgm:constr type="r" for="ch" forName="Accent6" refType="w" fact="0.157400"/>
              <dgm:constr type="t" for="ch" forName="Accent6" refType="h" fact="0.107200"/>
              <dgm:constr type="w" for="ch" forName="Accent6" refType="w" fact="0.157400"/>
              <dgm:constr type="h" for="ch" forName="Accent6" refType="h" fact="0.569900"/>
              <dgm:constr type="r" for="ch" forName="ParentBackground6" refType="w" fact="0.152100"/>
              <dgm:constr type="t" for="ch" forName="ParentBackground6" refType="h" fact="0.126200"/>
              <dgm:constr type="w" for="ch" forName="ParentBackground6" refType="w" fact="0.146900"/>
              <dgm:constr type="h" for="ch" forName="ParentBackground6" refType="h" fact="0.531900"/>
              <dgm:constr type="r" for="ch" forName="Child6" refType="w" fact="0.152100"/>
              <dgm:constr type="t" for="ch" forName="Child6" refType="h" fact="0.687600"/>
              <dgm:constr type="w" for="ch" forName="Child6" refType="w" fact="0.146900"/>
              <dgm:constr type="h" for="ch" forName="Child6" refType="h" fact="0.312400"/>
              <dgm:constr type="r" for="ch" forName="Accent5" refType="w" fact="0.352600"/>
              <dgm:constr type="t" for="ch" forName="Accent5" refType="h" fact="-0.010900"/>
              <dgm:constr type="w" for="ch" forName="Accent5" refType="w" fact="0.222600"/>
              <dgm:constr type="h" for="ch" forName="Accent5" refType="h" fact="0.806000"/>
              <dgm:constr type="r" for="ch" forName="ParentBackground5" refType="w" fact="0.314700"/>
              <dgm:constr type="t" for="ch" forName="ParentBackground5" refType="h" fact="0.126200"/>
              <dgm:constr type="w" for="ch" forName="ParentBackground5" refType="w" fact="0.146900"/>
              <dgm:constr type="h" for="ch" forName="ParentBackground5" refType="h" fact="0.531900"/>
              <dgm:constr type="r" for="ch" forName="Child5" refType="w" fact="0.314700"/>
              <dgm:constr type="t" for="ch" forName="Child5" refType="h" fact="0.687600"/>
              <dgm:constr type="w" for="ch" forName="Child5" refType="w" fact="0.146900"/>
              <dgm:constr type="h" for="ch" forName="Child5" refType="h" fact="0.312400"/>
              <dgm:constr type="r" for="ch" forName="Accent4" refType="w" fact="0.515200"/>
              <dgm:constr type="t" for="ch" forName="Accent4" refType="h" fact="-0.010900"/>
              <dgm:constr type="w" for="ch" forName="Accent4" refType="w" fact="0.222600"/>
              <dgm:constr type="h" for="ch" forName="Accent4" refType="h" fact="0.806000"/>
              <dgm:constr type="r" for="ch" forName="ParentBackground4" refType="w" fact="0.477300"/>
              <dgm:constr type="t" for="ch" forName="ParentBackground4" refType="h" fact="0.126200"/>
              <dgm:constr type="w" for="ch" forName="ParentBackground4" refType="w" fact="0.146900"/>
              <dgm:constr type="h" for="ch" forName="ParentBackground4" refType="h" fact="0.531900"/>
              <dgm:constr type="r" for="ch" forName="Child4" refType="w" fact="0.477300"/>
              <dgm:constr type="t" for="ch" forName="Child4" refType="h" fact="0.687600"/>
              <dgm:constr type="w" for="ch" forName="Child4" refType="w" fact="0.146900"/>
              <dgm:constr type="h" for="ch" forName="Child4" refType="h" fact="0.312400"/>
              <dgm:constr type="r" for="ch" forName="Accent3" refType="w" fact="0.677800"/>
              <dgm:constr type="t" for="ch" forName="Accent3" refType="h" fact="-0.010900"/>
              <dgm:constr type="w" for="ch" forName="Accent3" refType="w" fact="0.222600"/>
              <dgm:constr type="h" for="ch" forName="Accent3" refType="h" fact="0.806000"/>
              <dgm:constr type="r" for="ch" forName="ParentBackground3" refType="w" fact="0.639900"/>
              <dgm:constr type="t" for="ch" forName="ParentBackground3" refType="h" fact="0.126200"/>
              <dgm:constr type="w" for="ch" forName="ParentBackground3" refType="w" fact="0.146900"/>
              <dgm:constr type="h" for="ch" forName="ParentBackground3" refType="h" fact="0.531900"/>
              <dgm:constr type="r" for="ch" forName="Child3" refType="w" fact="0.639900"/>
              <dgm:constr type="t" for="ch" forName="Child3" refType="h" fact="0.687600"/>
              <dgm:constr type="w" for="ch" forName="Child3" refType="w" fact="0.146900"/>
              <dgm:constr type="h" for="ch" forName="Child3" refType="h" fact="0.312400"/>
              <dgm:constr type="r" for="ch" forName="Accent2" refType="w" fact="0.840400"/>
              <dgm:constr type="t" for="ch" forName="Accent2" refType="h" fact="-0.010900"/>
              <dgm:constr type="w" for="ch" forName="Accent2" refType="w" fact="0.222600"/>
              <dgm:constr type="h" for="ch" forName="Accent2" refType="h" fact="0.806000"/>
              <dgm:constr type="r" for="ch" forName="ParentBackground2" refType="w" fact="0.802500"/>
              <dgm:constr type="t" for="ch" forName="ParentBackground2" refType="h" fact="0.126200"/>
              <dgm:constr type="w" for="ch" forName="ParentBackground2" refType="w" fact="0.146900"/>
              <dgm:constr type="h" for="ch" forName="ParentBackground2" refType="h" fact="0.531900"/>
              <dgm:constr type="r" for="ch" forName="Child2" refType="w" fact="0.802500"/>
              <dgm:constr type="t" for="ch" forName="Child2" refType="h" fact="0.687600"/>
              <dgm:constr type="w" for="ch" forName="Child2" refType="w" fact="0.146900"/>
              <dgm:constr type="h" for="ch" forName="Child2" refType="h" fact="0.312400"/>
              <dgm:constr type="r" for="ch" forName="Accent1" refType="w" fact="1.003000"/>
              <dgm:constr type="t" for="ch" forName="Accent1" refType="h" fact="-0.010900"/>
              <dgm:constr type="w" for="ch" forName="Accent1" refType="w" fact="0.222600"/>
              <dgm:constr type="h" for="ch" forName="Accent1" refType="h" fact="0.806000"/>
              <dgm:constr type="r" for="ch" forName="ParentBackground1" refType="w" fact="0.965200"/>
              <dgm:constr type="t" for="ch" forName="ParentBackground1" refType="h" fact="0.126200"/>
              <dgm:constr type="w" for="ch" forName="ParentBackground1" refType="w" fact="0.146900"/>
              <dgm:constr type="h" for="ch" forName="ParentBackground1" refType="h" fact="0.531900"/>
              <dgm:constr type="r" for="ch" forName="Child1" refType="w" fact="0.965200"/>
              <dgm:constr type="t" for="ch" forName="Child1" refType="h" fact="0.687600"/>
              <dgm:constr type="w" for="ch" forName="Child1" refType="w" fact="0.146900"/>
              <dgm:constr type="h" for="ch" forName="Child1" refType="h" fact="0.312400"/>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00"/>
              <dgm:constr type="t" for="ch" forName="Parent7" refType="h" fact="0.202200"/>
              <dgm:constr type="w" for="ch" forName="Parent7" refType="w" fact="0.090200"/>
              <dgm:constr type="h" for="ch" forName="Parent7" refType="h" fact="0.379900"/>
              <dgm:constr type="r" for="ch" forName="Parent6" refType="w" fact="0.252700"/>
              <dgm:constr type="t" for="ch" forName="Parent6" refType="h" fact="0.202200"/>
              <dgm:constr type="w" for="ch" forName="Parent6" refType="w" fact="0.090200"/>
              <dgm:constr type="h" for="ch" forName="Parent6" refType="h" fact="0.379900"/>
              <dgm:constr type="r" for="ch" forName="Parent5" refType="w" fact="0.392500"/>
              <dgm:constr type="t" for="ch" forName="Parent5" refType="h" fact="0.202200"/>
              <dgm:constr type="w" for="ch" forName="Parent5" refType="w" fact="0.090200"/>
              <dgm:constr type="h" for="ch" forName="Parent5" refType="h" fact="0.379900"/>
              <dgm:constr type="r" for="ch" forName="Parent4" refType="w" fact="0.532400"/>
              <dgm:constr type="t" for="ch" forName="Parent4" refType="h" fact="0.202200"/>
              <dgm:constr type="w" for="ch" forName="Parent4" refType="w" fact="0.090200"/>
              <dgm:constr type="h" for="ch" forName="Parent4" refType="h" fact="0.379900"/>
              <dgm:constr type="r" for="ch" forName="Parent3" refType="w" fact="0.672300"/>
              <dgm:constr type="t" for="ch" forName="Parent3" refType="h" fact="0.202200"/>
              <dgm:constr type="w" for="ch" forName="Parent3" refType="w" fact="0.090200"/>
              <dgm:constr type="h" for="ch" forName="Parent3" refType="h" fact="0.379900"/>
              <dgm:constr type="r" for="ch" forName="Parent2" refType="w" fact="0.812100"/>
              <dgm:constr type="t" for="ch" forName="Parent2" refType="h" fact="0.202200"/>
              <dgm:constr type="w" for="ch" forName="Parent2" refType="w" fact="0.090200"/>
              <dgm:constr type="h" for="ch" forName="Parent2" refType="h" fact="0.379900"/>
              <dgm:constr type="r" for="ch" forName="Parent1" refType="w" fact="0.952000"/>
              <dgm:constr type="t" for="ch" forName="Parent1" refType="h" fact="0.202200"/>
              <dgm:constr type="w" for="ch" forName="Parent1" refType="w" fact="0.090200"/>
              <dgm:constr type="h" for="ch" forName="Parent1" refType="h" fact="0.379900"/>
              <dgm:constr type="r" for="ch" forName="Accent7" refType="w" fact="0.135400"/>
              <dgm:constr type="t" for="ch" forName="Accent7" refType="h" fact="0.107200"/>
              <dgm:constr type="w" for="ch" forName="Accent7" refType="w" fact="0.135400"/>
              <dgm:constr type="h" for="ch" forName="Accent7" refType="h" fact="0.569900"/>
              <dgm:constr type="r" for="ch" forName="ParentBackground7" refType="w" fact="0.130800"/>
              <dgm:constr type="t" for="ch" forName="ParentBackground7" refType="h" fact="0.126200"/>
              <dgm:constr type="w" for="ch" forName="ParentBackground7" refType="w" fact="0.126300"/>
              <dgm:constr type="h" for="ch" forName="ParentBackground7" refType="h" fact="0.531900"/>
              <dgm:constr type="r" for="ch" forName="Child7" refType="w" fact="0.130800"/>
              <dgm:constr type="t" for="ch" forName="Child7" refType="h" fact="0.687600"/>
              <dgm:constr type="w" for="ch" forName="Child7" refType="w" fact="0.126300"/>
              <dgm:constr type="h" for="ch" forName="Child7" refType="h" fact="0.312400"/>
              <dgm:constr type="r" for="ch" forName="Accent6" refType="w" fact="0.303300"/>
              <dgm:constr type="t" for="ch" forName="Accent6" refType="h" fact="-0.010900"/>
              <dgm:constr type="w" for="ch" forName="Accent6" refType="w" fact="0.191500"/>
              <dgm:constr type="h" for="ch" forName="Accent6" refType="h" fact="0.806000"/>
              <dgm:constr type="r" for="ch" forName="ParentBackground6" refType="w" fact="0.270700"/>
              <dgm:constr type="t" for="ch" forName="ParentBackground6" refType="h" fact="0.126200"/>
              <dgm:constr type="w" for="ch" forName="ParentBackground6" refType="w" fact="0.126300"/>
              <dgm:constr type="h" for="ch" forName="ParentBackground6" refType="h" fact="0.531900"/>
              <dgm:constr type="r" for="ch" forName="Child6" refType="w" fact="0.270700"/>
              <dgm:constr type="t" for="ch" forName="Child6" refType="h" fact="0.687600"/>
              <dgm:constr type="w" for="ch" forName="Child6" refType="w" fact="0.126300"/>
              <dgm:constr type="h" for="ch" forName="Child6" refType="h" fact="0.312400"/>
              <dgm:constr type="r" for="ch" forName="Accent5" refType="w" fact="0.443100"/>
              <dgm:constr type="t" for="ch" forName="Accent5" refType="h" fact="-0.010900"/>
              <dgm:constr type="w" for="ch" forName="Accent5" refType="w" fact="0.191500"/>
              <dgm:constr type="h" for="ch" forName="Accent5" refType="h" fact="0.806000"/>
              <dgm:constr type="r" for="ch" forName="ParentBackground5" refType="w" fact="0.410600"/>
              <dgm:constr type="t" for="ch" forName="ParentBackground5" refType="h" fact="0.126200"/>
              <dgm:constr type="w" for="ch" forName="ParentBackground5" refType="w" fact="0.126300"/>
              <dgm:constr type="h" for="ch" forName="ParentBackground5" refType="h" fact="0.531900"/>
              <dgm:constr type="r" for="ch" forName="Child5" refType="w" fact="0.410600"/>
              <dgm:constr type="t" for="ch" forName="Child5" refType="h" fact="0.687600"/>
              <dgm:constr type="w" for="ch" forName="Child5" refType="w" fact="0.126300"/>
              <dgm:constr type="h" for="ch" forName="Child5" refType="h" fact="0.312400"/>
              <dgm:constr type="r" for="ch" forName="Accent4" refType="w" fact="0.583000"/>
              <dgm:constr type="t" for="ch" forName="Accent4" refType="h" fact="-0.010900"/>
              <dgm:constr type="w" for="ch" forName="Accent4" refType="w" fact="0.191500"/>
              <dgm:constr type="h" for="ch" forName="Accent4" refType="h" fact="0.806000"/>
              <dgm:constr type="r" for="ch" forName="ParentBackground4" refType="w" fact="0.550400"/>
              <dgm:constr type="t" for="ch" forName="ParentBackground4" refType="h" fact="0.126200"/>
              <dgm:constr type="w" for="ch" forName="ParentBackground4" refType="w" fact="0.126300"/>
              <dgm:constr type="h" for="ch" forName="ParentBackground4" refType="h" fact="0.531900"/>
              <dgm:constr type="r" for="ch" forName="Child4" refType="w" fact="0.550400"/>
              <dgm:constr type="t" for="ch" forName="Child4" refType="h" fact="0.687600"/>
              <dgm:constr type="w" for="ch" forName="Child4" refType="w" fact="0.126300"/>
              <dgm:constr type="h" for="ch" forName="Child4" refType="h" fact="0.312400"/>
              <dgm:constr type="r" for="ch" forName="Accent3" refType="w" fact="0.722900"/>
              <dgm:constr type="t" for="ch" forName="Accent3" refType="h" fact="-0.010900"/>
              <dgm:constr type="w" for="ch" forName="Accent3" refType="w" fact="0.191500"/>
              <dgm:constr type="h" for="ch" forName="Accent3" refType="h" fact="0.806000"/>
              <dgm:constr type="r" for="ch" forName="ParentBackground3" refType="w" fact="0.690300"/>
              <dgm:constr type="t" for="ch" forName="ParentBackground3" refType="h" fact="0.126200"/>
              <dgm:constr type="w" for="ch" forName="ParentBackground3" refType="w" fact="0.126300"/>
              <dgm:constr type="h" for="ch" forName="ParentBackground3" refType="h" fact="0.531900"/>
              <dgm:constr type="r" for="ch" forName="Child3" refType="w" fact="0.690300"/>
              <dgm:constr type="t" for="ch" forName="Child3" refType="h" fact="0.687600"/>
              <dgm:constr type="w" for="ch" forName="Child3" refType="w" fact="0.126300"/>
              <dgm:constr type="h" for="ch" forName="Child3" refType="h" fact="0.312400"/>
              <dgm:constr type="r" for="ch" forName="Accent2" refType="w" fact="0.862700"/>
              <dgm:constr type="t" for="ch" forName="Accent2" refType="h" fact="-0.010900"/>
              <dgm:constr type="w" for="ch" forName="Accent2" refType="w" fact="0.191500"/>
              <dgm:constr type="h" for="ch" forName="Accent2" refType="h" fact="0.806000"/>
              <dgm:constr type="r" for="ch" forName="ParentBackground2" refType="w" fact="0.830200"/>
              <dgm:constr type="t" for="ch" forName="ParentBackground2" refType="h" fact="0.126200"/>
              <dgm:constr type="w" for="ch" forName="ParentBackground2" refType="w" fact="0.126300"/>
              <dgm:constr type="h" for="ch" forName="ParentBackground2" refType="h" fact="0.531900"/>
              <dgm:constr type="r" for="ch" forName="Child2" refType="w" fact="0.830200"/>
              <dgm:constr type="t" for="ch" forName="Child2" refType="h" fact="0.687600"/>
              <dgm:constr type="w" for="ch" forName="Child2" refType="w" fact="0.126300"/>
              <dgm:constr type="h" for="ch" forName="Child2" refType="h" fact="0.312400"/>
              <dgm:constr type="r" for="ch" forName="Accent1" refType="w" fact="1.002600"/>
              <dgm:constr type="t" for="ch" forName="Accent1" refType="h" fact="-0.010900"/>
              <dgm:constr type="w" for="ch" forName="Accent1" refType="w" fact="0.191500"/>
              <dgm:constr type="h" for="ch" forName="Accent1" refType="h" fact="0.806000"/>
              <dgm:constr type="r" for="ch" forName="ParentBackground1" refType="w" fact="0.970000"/>
              <dgm:constr type="t" for="ch" forName="ParentBackground1" refType="h" fact="0.126200"/>
              <dgm:constr type="w" for="ch" forName="ParentBackground1" refType="w" fact="0.126300"/>
              <dgm:constr type="h" for="ch" forName="ParentBackground1" refType="h" fact="0.531900"/>
              <dgm:constr type="r" for="ch" forName="Child1" refType="w" fact="0.970000"/>
              <dgm:constr type="t" for="ch" forName="Child1" refType="h" fact="0.687600"/>
              <dgm:constr type="w" for="ch" forName="Child1" refType="w" fact="0.126300"/>
              <dgm:constr type="h" for="ch" forName="Child1" refType="h" fact="0.312400"/>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000"/>
              <dgm:constr type="t" for="ch" forName="Parent8" refType="h" fact="0.202200"/>
              <dgm:constr type="w" for="ch" forName="Parent8" refType="w" fact="0.079200"/>
              <dgm:constr type="h" for="ch" forName="Parent8" refType="h" fact="0.379900"/>
              <dgm:constr type="r" for="ch" forName="Parent7" refType="w" fact="0.221700"/>
              <dgm:constr type="t" for="ch" forName="Parent7" refType="h" fact="0.202200"/>
              <dgm:constr type="w" for="ch" forName="Parent7" refType="w" fact="0.079200"/>
              <dgm:constr type="h" for="ch" forName="Parent7" refType="h" fact="0.379900"/>
              <dgm:constr type="r" for="ch" forName="Parent6" refType="w" fact="0.344400"/>
              <dgm:constr type="t" for="ch" forName="Parent6" refType="h" fact="0.202200"/>
              <dgm:constr type="w" for="ch" forName="Parent6" refType="w" fact="0.079200"/>
              <dgm:constr type="h" for="ch" forName="Parent6" refType="h" fact="0.379900"/>
              <dgm:constr type="r" for="ch" forName="Parent5" refType="w" fact="0.467100"/>
              <dgm:constr type="t" for="ch" forName="Parent5" refType="h" fact="0.202200"/>
              <dgm:constr type="w" for="ch" forName="Parent5" refType="w" fact="0.079200"/>
              <dgm:constr type="h" for="ch" forName="Parent5" refType="h" fact="0.379900"/>
              <dgm:constr type="r" for="ch" forName="Parent4" refType="w" fact="0.589800"/>
              <dgm:constr type="t" for="ch" forName="Parent4" refType="h" fact="0.202200"/>
              <dgm:constr type="w" for="ch" forName="Parent4" refType="w" fact="0.079200"/>
              <dgm:constr type="h" for="ch" forName="Parent4" refType="h" fact="0.379900"/>
              <dgm:constr type="r" for="ch" forName="Parent3" refType="w" fact="0.712500"/>
              <dgm:constr type="t" for="ch" forName="Parent3" refType="h" fact="0.202200"/>
              <dgm:constr type="w" for="ch" forName="Parent3" refType="w" fact="0.079200"/>
              <dgm:constr type="h" for="ch" forName="Parent3" refType="h" fact="0.379900"/>
              <dgm:constr type="r" for="ch" forName="Parent2" refType="w" fact="0.835200"/>
              <dgm:constr type="t" for="ch" forName="Parent2" refType="h" fact="0.202200"/>
              <dgm:constr type="w" for="ch" forName="Parent2" refType="w" fact="0.079200"/>
              <dgm:constr type="h" for="ch" forName="Parent2" refType="h" fact="0.379900"/>
              <dgm:constr type="r" for="ch" forName="Parent1" refType="w" fact="0.957900"/>
              <dgm:constr type="t" for="ch" forName="Parent1" refType="h" fact="0.202200"/>
              <dgm:constr type="w" for="ch" forName="Parent1" refType="w" fact="0.079200"/>
              <dgm:constr type="h" for="ch" forName="Parent1" refType="h" fact="0.379900"/>
              <dgm:constr type="r" for="ch" forName="Accent8" refType="w" fact="0.118700"/>
              <dgm:constr type="t" for="ch" forName="Accent8" refType="h" fact="0.107200"/>
              <dgm:constr type="w" for="ch" forName="Accent8" refType="w" fact="0.118700"/>
              <dgm:constr type="h" for="ch" forName="Accent8" refType="h" fact="0.569900"/>
              <dgm:constr type="r" for="ch" forName="ParentBackground8" refType="w" fact="0.114800"/>
              <dgm:constr type="t" for="ch" forName="ParentBackground8" refType="h" fact="0.126200"/>
              <dgm:constr type="w" for="ch" forName="ParentBackground8" refType="w" fact="0.110800"/>
              <dgm:constr type="h" for="ch" forName="ParentBackground8" refType="h" fact="0.531900"/>
              <dgm:constr type="r" for="ch" forName="Child8" refType="w" fact="0.114800"/>
              <dgm:constr type="t" for="ch" forName="Child8" refType="h" fact="0.687600"/>
              <dgm:constr type="w" for="ch" forName="Child8" refType="w" fact="0.110800"/>
              <dgm:constr type="h" for="ch" forName="Child8" refType="h" fact="0.312400"/>
              <dgm:constr type="r" for="ch" forName="Accent7" refType="w" fact="0.266100"/>
              <dgm:constr type="t" for="ch" forName="Accent7" refType="h" fact="-0.010900"/>
              <dgm:constr type="w" for="ch" forName="Accent7" refType="w" fact="0.167900"/>
              <dgm:constr type="h" for="ch" forName="Accent7" refType="h" fact="0.806000"/>
              <dgm:constr type="r" for="ch" forName="ParentBackground7" refType="w" fact="0.237500"/>
              <dgm:constr type="t" for="ch" forName="ParentBackground7" refType="h" fact="0.126200"/>
              <dgm:constr type="w" for="ch" forName="ParentBackground7" refType="w" fact="0.110800"/>
              <dgm:constr type="h" for="ch" forName="ParentBackground7" refType="h" fact="0.531900"/>
              <dgm:constr type="r" for="ch" forName="Child7" refType="w" fact="0.237500"/>
              <dgm:constr type="t" for="ch" forName="Child7" refType="h" fact="0.687600"/>
              <dgm:constr type="w" for="ch" forName="Child7" refType="w" fact="0.110800"/>
              <dgm:constr type="h" for="ch" forName="Child7" refType="h" fact="0.312400"/>
              <dgm:constr type="r" for="ch" forName="Accent6" refType="w" fact="0.388800"/>
              <dgm:constr type="t" for="ch" forName="Accent6" refType="h" fact="-0.010900"/>
              <dgm:constr type="w" for="ch" forName="Accent6" refType="w" fact="0.167900"/>
              <dgm:constr type="h" for="ch" forName="Accent6" refType="h" fact="0.806000"/>
              <dgm:constr type="r" for="ch" forName="ParentBackground6" refType="w" fact="0.360200"/>
              <dgm:constr type="t" for="ch" forName="ParentBackground6" refType="h" fact="0.126200"/>
              <dgm:constr type="w" for="ch" forName="ParentBackground6" refType="w" fact="0.110800"/>
              <dgm:constr type="h" for="ch" forName="ParentBackground6" refType="h" fact="0.531900"/>
              <dgm:constr type="r" for="ch" forName="Child6" refType="w" fact="0.360200"/>
              <dgm:constr type="t" for="ch" forName="Child6" refType="h" fact="0.687600"/>
              <dgm:constr type="w" for="ch" forName="Child6" refType="w" fact="0.110800"/>
              <dgm:constr type="h" for="ch" forName="Child6" refType="h" fact="0.312400"/>
              <dgm:constr type="r" for="ch" forName="Accent5" refType="w" fact="0.511500"/>
              <dgm:constr type="t" for="ch" forName="Accent5" refType="h" fact="-0.010900"/>
              <dgm:constr type="w" for="ch" forName="Accent5" refType="w" fact="0.167900"/>
              <dgm:constr type="h" for="ch" forName="Accent5" refType="h" fact="0.806000"/>
              <dgm:constr type="r" for="ch" forName="ParentBackground5" refType="w" fact="0.482900"/>
              <dgm:constr type="t" for="ch" forName="ParentBackground5" refType="h" fact="0.126200"/>
              <dgm:constr type="w" for="ch" forName="ParentBackground5" refType="w" fact="0.110800"/>
              <dgm:constr type="h" for="ch" forName="ParentBackground5" refType="h" fact="0.531900"/>
              <dgm:constr type="r" for="ch" forName="Child5" refType="w" fact="0.482900"/>
              <dgm:constr type="t" for="ch" forName="Child5" refType="h" fact="0.687600"/>
              <dgm:constr type="w" for="ch" forName="Child5" refType="w" fact="0.110800"/>
              <dgm:constr type="h" for="ch" forName="Child5" refType="h" fact="0.312400"/>
              <dgm:constr type="r" for="ch" forName="Accent4" refType="w" fact="0.634200"/>
              <dgm:constr type="t" for="ch" forName="Accent4" refType="h" fact="-0.010900"/>
              <dgm:constr type="w" for="ch" forName="Accent4" refType="w" fact="0.167900"/>
              <dgm:constr type="h" for="ch" forName="Accent4" refType="h" fact="0.806000"/>
              <dgm:constr type="r" for="ch" forName="ParentBackground4" refType="w" fact="0.605600"/>
              <dgm:constr type="t" for="ch" forName="ParentBackground4" refType="h" fact="0.126200"/>
              <dgm:constr type="w" for="ch" forName="ParentBackground4" refType="w" fact="0.110800"/>
              <dgm:constr type="h" for="ch" forName="ParentBackground4" refType="h" fact="0.531900"/>
              <dgm:constr type="r" for="ch" forName="Child4" refType="w" fact="0.605600"/>
              <dgm:constr type="t" for="ch" forName="Child4" refType="h" fact="0.687600"/>
              <dgm:constr type="w" for="ch" forName="Child4" refType="w" fact="0.110800"/>
              <dgm:constr type="h" for="ch" forName="Child4" refType="h" fact="0.312400"/>
              <dgm:constr type="r" for="ch" forName="Accent3" refType="w" fact="0.756900"/>
              <dgm:constr type="t" for="ch" forName="Accent3" refType="h" fact="-0.010900"/>
              <dgm:constr type="w" for="ch" forName="Accent3" refType="w" fact="0.167900"/>
              <dgm:constr type="h" for="ch" forName="Accent3" refType="h" fact="0.806000"/>
              <dgm:constr type="r" for="ch" forName="ParentBackground3" refType="w" fact="0.728300"/>
              <dgm:constr type="t" for="ch" forName="ParentBackground3" refType="h" fact="0.126200"/>
              <dgm:constr type="w" for="ch" forName="ParentBackground3" refType="w" fact="0.110800"/>
              <dgm:constr type="h" for="ch" forName="ParentBackground3" refType="h" fact="0.531900"/>
              <dgm:constr type="r" for="ch" forName="Child3" refType="w" fact="0.728300"/>
              <dgm:constr type="t" for="ch" forName="Child3" refType="h" fact="0.687600"/>
              <dgm:constr type="w" for="ch" forName="Child3" refType="w" fact="0.110800"/>
              <dgm:constr type="h" for="ch" forName="Child3" refType="h" fact="0.312400"/>
              <dgm:constr type="r" for="ch" forName="Accent2" refType="w" fact="0.879600"/>
              <dgm:constr type="t" for="ch" forName="Accent2" refType="h" fact="-0.010900"/>
              <dgm:constr type="w" for="ch" forName="Accent2" refType="w" fact="0.167900"/>
              <dgm:constr type="h" for="ch" forName="Accent2" refType="h" fact="0.806000"/>
              <dgm:constr type="r" for="ch" forName="ParentBackground2" refType="w" fact="0.851000"/>
              <dgm:constr type="t" for="ch" forName="ParentBackground2" refType="h" fact="0.126200"/>
              <dgm:constr type="w" for="ch" forName="ParentBackground2" refType="w" fact="0.110800"/>
              <dgm:constr type="h" for="ch" forName="ParentBackground2" refType="h" fact="0.531900"/>
              <dgm:constr type="r" for="ch" forName="Child2" refType="w" fact="0.851000"/>
              <dgm:constr type="t" for="ch" forName="Child2" refType="h" fact="0.687600"/>
              <dgm:constr type="w" for="ch" forName="Child2" refType="w" fact="0.110800"/>
              <dgm:constr type="h" for="ch" forName="Child2" refType="h" fact="0.312400"/>
              <dgm:constr type="r" for="ch" forName="Accent1" refType="w" fact="1.002300"/>
              <dgm:constr type="t" for="ch" forName="Accent1" refType="h" fact="-0.010900"/>
              <dgm:constr type="w" for="ch" forName="Accent1" refType="w" fact="0.167900"/>
              <dgm:constr type="h" for="ch" forName="Accent1" refType="h" fact="0.806000"/>
              <dgm:constr type="r" for="ch" forName="ParentBackground1" refType="w" fact="0.973700"/>
              <dgm:constr type="t" for="ch" forName="ParentBackground1" refType="h" fact="0.126200"/>
              <dgm:constr type="w" for="ch" forName="ParentBackground1" refType="w" fact="0.110800"/>
              <dgm:constr type="h" for="ch" forName="ParentBackground1" refType="h" fact="0.531900"/>
              <dgm:constr type="r" for="ch" forName="Child1" refType="w" fact="0.973700"/>
              <dgm:constr type="t" for="ch" forName="Child1" refType="h" fact="0.687600"/>
              <dgm:constr type="w" for="ch" forName="Child1" refType="w" fact="0.110800"/>
              <dgm:constr type="h" for="ch" forName="Child1" refType="h" fact="0.312400"/>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00"/>
              <dgm:constr type="t" for="ch" forName="Parent9" refType="h" fact="0.202200"/>
              <dgm:constr type="w" for="ch" forName="Parent9" refType="w" fact="0.070500"/>
              <dgm:constr type="h" for="ch" forName="Parent9" refType="h" fact="0.379900"/>
              <dgm:constr type="r" for="ch" forName="Parent8" refType="w" fact="0.197400"/>
              <dgm:constr type="t" for="ch" forName="Parent8" refType="h" fact="0.202200"/>
              <dgm:constr type="w" for="ch" forName="Parent8" refType="w" fact="0.070500"/>
              <dgm:constr type="h" for="ch" forName="Parent8" refType="h" fact="0.379900"/>
              <dgm:constr type="r" for="ch" forName="Parent7" refType="w" fact="0.306700"/>
              <dgm:constr type="t" for="ch" forName="Parent7" refType="h" fact="0.202200"/>
              <dgm:constr type="w" for="ch" forName="Parent7" refType="w" fact="0.070500"/>
              <dgm:constr type="h" for="ch" forName="Parent7" refType="h" fact="0.379900"/>
              <dgm:constr type="r" for="ch" forName="Parent6" refType="w" fact="0.416000"/>
              <dgm:constr type="t" for="ch" forName="Parent6" refType="h" fact="0.202200"/>
              <dgm:constr type="w" for="ch" forName="Parent6" refType="w" fact="0.070500"/>
              <dgm:constr type="h" for="ch" forName="Parent6" refType="h" fact="0.379900"/>
              <dgm:constr type="r" for="ch" forName="Parent5" refType="w" fact="0.525300"/>
              <dgm:constr type="t" for="ch" forName="Parent5" refType="h" fact="0.202200"/>
              <dgm:constr type="w" for="ch" forName="Parent5" refType="w" fact="0.070500"/>
              <dgm:constr type="h" for="ch" forName="Parent5" refType="h" fact="0.379900"/>
              <dgm:constr type="r" for="ch" forName="Parent4" refType="w" fact="0.634600"/>
              <dgm:constr type="t" for="ch" forName="Parent4" refType="h" fact="0.202200"/>
              <dgm:constr type="w" for="ch" forName="Parent4" refType="w" fact="0.070500"/>
              <dgm:constr type="h" for="ch" forName="Parent4" refType="h" fact="0.379900"/>
              <dgm:constr type="r" for="ch" forName="Parent3" refType="w" fact="0.743900"/>
              <dgm:constr type="t" for="ch" forName="Parent3" refType="h" fact="0.202200"/>
              <dgm:constr type="w" for="ch" forName="Parent3" refType="w" fact="0.070500"/>
              <dgm:constr type="h" for="ch" forName="Parent3" refType="h" fact="0.379900"/>
              <dgm:constr type="r" for="ch" forName="Parent2" refType="w" fact="0.853200"/>
              <dgm:constr type="t" for="ch" forName="Parent2" refType="h" fact="0.202200"/>
              <dgm:constr type="w" for="ch" forName="Parent2" refType="w" fact="0.070500"/>
              <dgm:constr type="h" for="ch" forName="Parent2" refType="h" fact="0.379900"/>
              <dgm:constr type="r" for="ch" forName="Parent1" refType="w" fact="0.962500"/>
              <dgm:constr type="t" for="ch" forName="Parent1" refType="h" fact="0.202200"/>
              <dgm:constr type="w" for="ch" forName="Parent1" refType="w" fact="0.070500"/>
              <dgm:constr type="h" for="ch" forName="Parent1" refType="h" fact="0.379900"/>
              <dgm:constr type="r" for="ch" forName="Accent9" refType="w" fact="0.105800"/>
              <dgm:constr type="t" for="ch" forName="Accent9" refType="h" fact="0.107200"/>
              <dgm:constr type="w" for="ch" forName="Accent9" refType="w" fact="0.105800"/>
              <dgm:constr type="h" for="ch" forName="Accent9" refType="h" fact="0.569900"/>
              <dgm:constr type="r" for="ch" forName="ParentBackground9" refType="w" fact="0.102200"/>
              <dgm:constr type="t" for="ch" forName="ParentBackground9" refType="h" fact="0.126200"/>
              <dgm:constr type="w" for="ch" forName="ParentBackground9" refType="w" fact="0.098700"/>
              <dgm:constr type="h" for="ch" forName="ParentBackground9" refType="h" fact="0.531900"/>
              <dgm:constr type="r" for="ch" forName="Child9" refType="w" fact="0.102200"/>
              <dgm:constr type="t" for="ch" forName="Child9" refType="h" fact="0.687600"/>
              <dgm:constr type="w" for="ch" forName="Child9" refType="w" fact="0.098700"/>
              <dgm:constr type="h" for="ch" forName="Child9" refType="h" fact="0.312400"/>
              <dgm:constr type="r" for="ch" forName="Accent8" refType="w" fact="0.237000"/>
              <dgm:constr type="t" for="ch" forName="Accent8" refType="h" fact="-0.010900"/>
              <dgm:constr type="w" for="ch" forName="Accent8" refType="w" fact="0.149600"/>
              <dgm:constr type="h" for="ch" forName="Accent8" refType="h" fact="0.806000"/>
              <dgm:constr type="r" for="ch" forName="ParentBackground8" refType="w" fact="0.211500"/>
              <dgm:constr type="t" for="ch" forName="ParentBackground8" refType="h" fact="0.126200"/>
              <dgm:constr type="w" for="ch" forName="ParentBackground8" refType="w" fact="0.098700"/>
              <dgm:constr type="h" for="ch" forName="ParentBackground8" refType="h" fact="0.531900"/>
              <dgm:constr type="r" for="ch" forName="Child8" refType="w" fact="0.211500"/>
              <dgm:constr type="t" for="ch" forName="Child8" refType="h" fact="0.687600"/>
              <dgm:constr type="w" for="ch" forName="Child8" refType="w" fact="0.098700"/>
              <dgm:constr type="h" for="ch" forName="Child8" refType="h" fact="0.312400"/>
              <dgm:constr type="r" for="ch" forName="Accent7" refType="w" fact="0.346200"/>
              <dgm:constr type="t" for="ch" forName="Accent7" refType="h" fact="-0.010900"/>
              <dgm:constr type="w" for="ch" forName="Accent7" refType="w" fact="0.149600"/>
              <dgm:constr type="h" for="ch" forName="Accent7" refType="h" fact="0.806000"/>
              <dgm:constr type="r" for="ch" forName="ParentBackground7" refType="w" fact="0.320800"/>
              <dgm:constr type="t" for="ch" forName="ParentBackground7" refType="h" fact="0.126200"/>
              <dgm:constr type="w" for="ch" forName="ParentBackground7" refType="w" fact="0.098700"/>
              <dgm:constr type="h" for="ch" forName="ParentBackground7" refType="h" fact="0.531900"/>
              <dgm:constr type="r" for="ch" forName="Child7" refType="w" fact="0.320800"/>
              <dgm:constr type="t" for="ch" forName="Child7" refType="h" fact="0.687600"/>
              <dgm:constr type="w" for="ch" forName="Child7" refType="w" fact="0.098700"/>
              <dgm:constr type="h" for="ch" forName="Child7" refType="h" fact="0.312400"/>
              <dgm:constr type="r" for="ch" forName="Accent6" refType="w" fact="0.455500"/>
              <dgm:constr type="t" for="ch" forName="Accent6" refType="h" fact="-0.010900"/>
              <dgm:constr type="w" for="ch" forName="Accent6" refType="w" fact="0.149600"/>
              <dgm:constr type="h" for="ch" forName="Accent6" refType="h" fact="0.806000"/>
              <dgm:constr type="r" for="ch" forName="ParentBackground6" refType="w" fact="0.430100"/>
              <dgm:constr type="t" for="ch" forName="ParentBackground6" refType="h" fact="0.126200"/>
              <dgm:constr type="w" for="ch" forName="ParentBackground6" refType="w" fact="0.098700"/>
              <dgm:constr type="h" for="ch" forName="ParentBackground6" refType="h" fact="0.531900"/>
              <dgm:constr type="r" for="ch" forName="Child6" refType="w" fact="0.430100"/>
              <dgm:constr type="t" for="ch" forName="Child6" refType="h" fact="0.687600"/>
              <dgm:constr type="w" for="ch" forName="Child6" refType="w" fact="0.098700"/>
              <dgm:constr type="h" for="ch" forName="Child6" refType="h" fact="0.312400"/>
              <dgm:constr type="r" for="ch" forName="Accent5" refType="w" fact="0.564800"/>
              <dgm:constr type="t" for="ch" forName="Accent5" refType="h" fact="-0.010900"/>
              <dgm:constr type="w" for="ch" forName="Accent5" refType="w" fact="0.149600"/>
              <dgm:constr type="h" for="ch" forName="Accent5" refType="h" fact="0.806000"/>
              <dgm:constr type="r" for="ch" forName="ParentBackground5" refType="w" fact="0.539400"/>
              <dgm:constr type="t" for="ch" forName="ParentBackground5" refType="h" fact="0.126200"/>
              <dgm:constr type="w" for="ch" forName="ParentBackground5" refType="w" fact="0.098700"/>
              <dgm:constr type="h" for="ch" forName="ParentBackground5" refType="h" fact="0.531900"/>
              <dgm:constr type="r" for="ch" forName="Child5" refType="w" fact="0.539400"/>
              <dgm:constr type="t" for="ch" forName="Child5" refType="h" fact="0.687600"/>
              <dgm:constr type="w" for="ch" forName="Child5" refType="w" fact="0.098700"/>
              <dgm:constr type="h" for="ch" forName="Child5" refType="h" fact="0.312400"/>
              <dgm:constr type="r" for="ch" forName="Accent4" refType="w" fact="0.674100"/>
              <dgm:constr type="t" for="ch" forName="Accent4" refType="h" fact="-0.010900"/>
              <dgm:constr type="w" for="ch" forName="Accent4" refType="w" fact="0.149600"/>
              <dgm:constr type="h" for="ch" forName="Accent4" refType="h" fact="0.806000"/>
              <dgm:constr type="r" for="ch" forName="ParentBackground4" refType="w" fact="0.648700"/>
              <dgm:constr type="t" for="ch" forName="ParentBackground4" refType="h" fact="0.126200"/>
              <dgm:constr type="w" for="ch" forName="ParentBackground4" refType="w" fact="0.098700"/>
              <dgm:constr type="h" for="ch" forName="ParentBackground4" refType="h" fact="0.531900"/>
              <dgm:constr type="r" for="ch" forName="Child4" refType="w" fact="0.648700"/>
              <dgm:constr type="t" for="ch" forName="Child4" refType="h" fact="0.687600"/>
              <dgm:constr type="w" for="ch" forName="Child4" refType="w" fact="0.098700"/>
              <dgm:constr type="h" for="ch" forName="Child4" refType="h" fact="0.312400"/>
              <dgm:constr type="r" for="ch" forName="Accent3" refType="w" fact="0.783400"/>
              <dgm:constr type="t" for="ch" forName="Accent3" refType="h" fact="-0.010900"/>
              <dgm:constr type="w" for="ch" forName="Accent3" refType="w" fact="0.149600"/>
              <dgm:constr type="h" for="ch" forName="Accent3" refType="h" fact="0.806000"/>
              <dgm:constr type="r" for="ch" forName="ParentBackground3" refType="w" fact="0.758000"/>
              <dgm:constr type="t" for="ch" forName="ParentBackground3" refType="h" fact="0.126200"/>
              <dgm:constr type="w" for="ch" forName="ParentBackground3" refType="w" fact="0.098700"/>
              <dgm:constr type="h" for="ch" forName="ParentBackground3" refType="h" fact="0.531900"/>
              <dgm:constr type="r" for="ch" forName="Child3" refType="w" fact="0.758000"/>
              <dgm:constr type="t" for="ch" forName="Child3" refType="h" fact="0.687600"/>
              <dgm:constr type="w" for="ch" forName="Child3" refType="w" fact="0.098700"/>
              <dgm:constr type="h" for="ch" forName="Child3" refType="h" fact="0.312400"/>
              <dgm:constr type="r" for="ch" forName="Accent2" refType="w" fact="0.892700"/>
              <dgm:constr type="t" for="ch" forName="Accent2" refType="h" fact="-0.010900"/>
              <dgm:constr type="w" for="ch" forName="Accent2" refType="w" fact="0.149600"/>
              <dgm:constr type="h" for="ch" forName="Accent2" refType="h" fact="0.806000"/>
              <dgm:constr type="r" for="ch" forName="ParentBackground2" refType="w" fact="0.867300"/>
              <dgm:constr type="t" for="ch" forName="ParentBackground2" refType="h" fact="0.126200"/>
              <dgm:constr type="w" for="ch" forName="ParentBackground2" refType="w" fact="0.098700"/>
              <dgm:constr type="h" for="ch" forName="ParentBackground2" refType="h" fact="0.531900"/>
              <dgm:constr type="r" for="ch" forName="Child2" refType="w" fact="0.867300"/>
              <dgm:constr type="t" for="ch" forName="Child2" refType="h" fact="0.687600"/>
              <dgm:constr type="w" for="ch" forName="Child2" refType="w" fact="0.098700"/>
              <dgm:constr type="h" for="ch" forName="Child2" refType="h" fact="0.312400"/>
              <dgm:constr type="r" for="ch" forName="Accent1" refType="w" fact="1.002000"/>
              <dgm:constr type="t" for="ch" forName="Accent1" refType="h" fact="-0.010900"/>
              <dgm:constr type="w" for="ch" forName="Accent1" refType="w" fact="0.149600"/>
              <dgm:constr type="h" for="ch" forName="Accent1" refType="h" fact="0.806000"/>
              <dgm:constr type="r" for="ch" forName="ParentBackground1" refType="w" fact="0.976500"/>
              <dgm:constr type="t" for="ch" forName="ParentBackground1" refType="h" fact="0.126200"/>
              <dgm:constr type="w" for="ch" forName="ParentBackground1" refType="w" fact="0.098700"/>
              <dgm:constr type="h" for="ch" forName="ParentBackground1" refType="h" fact="0.531900"/>
              <dgm:constr type="r" for="ch" forName="Child1" refType="w" fact="0.976500"/>
              <dgm:constr type="t" for="ch" forName="Child1" refType="h" fact="0.687600"/>
              <dgm:constr type="w" for="ch" forName="Child1" refType="w" fact="0.098700"/>
              <dgm:constr type="h" for="ch" forName="Child1" refType="h" fact="0.312400"/>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00"/>
              <dgm:constr type="t" for="ch" forName="Parent10" refType="h" fact="0.202200"/>
              <dgm:constr type="w" for="ch" forName="Parent10" refType="w" fact="0.063600"/>
              <dgm:constr type="h" for="ch" forName="Parent10" refType="h" fact="0.379900"/>
              <dgm:constr type="r" for="ch" forName="Parent9" refType="w" fact="0.178000"/>
              <dgm:constr type="t" for="ch" forName="Parent9" refType="h" fact="0.202200"/>
              <dgm:constr type="w" for="ch" forName="Parent9" refType="w" fact="0.063600"/>
              <dgm:constr type="h" for="ch" forName="Parent9" refType="h" fact="0.379900"/>
              <dgm:constr type="r" for="ch" forName="Parent8" refType="w" fact="0.276500"/>
              <dgm:constr type="t" for="ch" forName="Parent8" refType="h" fact="0.202200"/>
              <dgm:constr type="w" for="ch" forName="Parent8" refType="w" fact="0.063600"/>
              <dgm:constr type="h" for="ch" forName="Parent8" refType="h" fact="0.379900"/>
              <dgm:constr type="r" for="ch" forName="Parent7" refType="w" fact="0.375000"/>
              <dgm:constr type="t" for="ch" forName="Parent7" refType="h" fact="0.202200"/>
              <dgm:constr type="w" for="ch" forName="Parent7" refType="w" fact="0.063600"/>
              <dgm:constr type="h" for="ch" forName="Parent7" refType="h" fact="0.379900"/>
              <dgm:constr type="r" for="ch" forName="Parent6" refType="w" fact="0.473600"/>
              <dgm:constr type="t" for="ch" forName="Parent6" refType="h" fact="0.202200"/>
              <dgm:constr type="w" for="ch" forName="Parent6" refType="w" fact="0.063600"/>
              <dgm:constr type="h" for="ch" forName="Parent6" refType="h" fact="0.379900"/>
              <dgm:constr type="r" for="ch" forName="Parent5" refType="w" fact="0.572100"/>
              <dgm:constr type="t" for="ch" forName="Parent5" refType="h" fact="0.202200"/>
              <dgm:constr type="w" for="ch" forName="Parent5" refType="w" fact="0.063600"/>
              <dgm:constr type="h" for="ch" forName="Parent5" refType="h" fact="0.379900"/>
              <dgm:constr type="r" for="ch" forName="Parent4" refType="w" fact="0.670600"/>
              <dgm:constr type="t" for="ch" forName="Parent4" refType="h" fact="0.202200"/>
              <dgm:constr type="w" for="ch" forName="Parent4" refType="w" fact="0.063600"/>
              <dgm:constr type="h" for="ch" forName="Parent4" refType="h" fact="0.379900"/>
              <dgm:constr type="r" for="ch" forName="Parent3" refType="w" fact="0.769100"/>
              <dgm:constr type="t" for="ch" forName="Parent3" refType="h" fact="0.202200"/>
              <dgm:constr type="w" for="ch" forName="Parent3" refType="w" fact="0.063600"/>
              <dgm:constr type="h" for="ch" forName="Parent3" refType="h" fact="0.379900"/>
              <dgm:constr type="r" for="ch" forName="Parent2" refType="w" fact="0.867600"/>
              <dgm:constr type="t" for="ch" forName="Parent2" refType="h" fact="0.202200"/>
              <dgm:constr type="w" for="ch" forName="Parent2" refType="w" fact="0.063600"/>
              <dgm:constr type="h" for="ch" forName="Parent2" refType="h" fact="0.379900"/>
              <dgm:constr type="r" for="ch" forName="Parent1" refType="w" fact="0.966200"/>
              <dgm:constr type="t" for="ch" forName="Parent1" refType="h" fact="0.202200"/>
              <dgm:constr type="w" for="ch" forName="Parent1" refType="w" fact="0.063600"/>
              <dgm:constr type="h" for="ch" forName="Parent1" refType="h" fact="0.379900"/>
              <dgm:constr type="r" for="ch" forName="Accent10" refType="w" fact="0.095300"/>
              <dgm:constr type="t" for="ch" forName="Accent10" refType="h" fact="0.107200"/>
              <dgm:constr type="w" for="ch" forName="Accent10" refType="w" fact="0.095300"/>
              <dgm:constr type="h" for="ch" forName="Accent10" refType="h" fact="0.569900"/>
              <dgm:constr type="r" for="ch" forName="ParentBackground10" refType="w" fact="0.092200"/>
              <dgm:constr type="t" for="ch" forName="ParentBackground10" refType="h" fact="0.126200"/>
              <dgm:constr type="w" for="ch" forName="ParentBackground10" refType="w" fact="0.089000"/>
              <dgm:constr type="h" for="ch" forName="ParentBackground10" refType="h" fact="0.531900"/>
              <dgm:constr type="r" for="ch" forName="Child10" refType="w" fact="0.092200"/>
              <dgm:constr type="t" for="ch" forName="Child10" refType="h" fact="0.687600"/>
              <dgm:constr type="w" for="ch" forName="Child10" refType="w" fact="0.089000"/>
              <dgm:constr type="h" for="ch" forName="Child10" refType="h" fact="0.312400"/>
              <dgm:constr type="r" for="ch" forName="Accent9" refType="w" fact="0.213600"/>
              <dgm:constr type="t" for="ch" forName="Accent9" refType="h" fact="-0.010900"/>
              <dgm:constr type="w" for="ch" forName="Accent9" refType="w" fact="0.134800"/>
              <dgm:constr type="h" for="ch" forName="Accent9" refType="h" fact="0.806000"/>
              <dgm:constr type="r" for="ch" forName="ParentBackground9" refType="w" fact="0.190700"/>
              <dgm:constr type="t" for="ch" forName="ParentBackground9" refType="h" fact="0.126200"/>
              <dgm:constr type="w" for="ch" forName="ParentBackground9" refType="w" fact="0.089000"/>
              <dgm:constr type="h" for="ch" forName="ParentBackground9" refType="h" fact="0.531900"/>
              <dgm:constr type="r" for="ch" forName="Child9" refType="w" fact="0.190700"/>
              <dgm:constr type="t" for="ch" forName="Child9" refType="h" fact="0.687600"/>
              <dgm:constr type="w" for="ch" forName="Child9" refType="w" fact="0.089000"/>
              <dgm:constr type="h" for="ch" forName="Child9" refType="h" fact="0.312400"/>
              <dgm:constr type="r" for="ch" forName="Accent8" refType="w" fact="0.312100"/>
              <dgm:constr type="t" for="ch" forName="Accent8" refType="h" fact="-0.010900"/>
              <dgm:constr type="w" for="ch" forName="Accent8" refType="w" fact="0.134800"/>
              <dgm:constr type="h" for="ch" forName="Accent8" refType="h" fact="0.806000"/>
              <dgm:constr type="r" for="ch" forName="ParentBackground8" refType="w" fact="0.289200"/>
              <dgm:constr type="t" for="ch" forName="ParentBackground8" refType="h" fact="0.126200"/>
              <dgm:constr type="w" for="ch" forName="ParentBackground8" refType="w" fact="0.089000"/>
              <dgm:constr type="h" for="ch" forName="ParentBackground8" refType="h" fact="0.531900"/>
              <dgm:constr type="r" for="ch" forName="Child8" refType="w" fact="0.289200"/>
              <dgm:constr type="t" for="ch" forName="Child8" refType="h" fact="0.687600"/>
              <dgm:constr type="w" for="ch" forName="Child8" refType="w" fact="0.089000"/>
              <dgm:constr type="h" for="ch" forName="Child8" refType="h" fact="0.312400"/>
              <dgm:constr type="r" for="ch" forName="Accent7" refType="w" fact="0.410700"/>
              <dgm:constr type="t" for="ch" forName="Accent7" refType="h" fact="-0.010900"/>
              <dgm:constr type="w" for="ch" forName="Accent7" refType="w" fact="0.134800"/>
              <dgm:constr type="h" for="ch" forName="Accent7" refType="h" fact="0.806000"/>
              <dgm:constr type="r" for="ch" forName="ParentBackground7" refType="w" fact="0.387700"/>
              <dgm:constr type="t" for="ch" forName="ParentBackground7" refType="h" fact="0.126200"/>
              <dgm:constr type="w" for="ch" forName="ParentBackground7" refType="w" fact="0.089000"/>
              <dgm:constr type="h" for="ch" forName="ParentBackground7" refType="h" fact="0.531900"/>
              <dgm:constr type="r" for="ch" forName="Child7" refType="w" fact="0.387700"/>
              <dgm:constr type="t" for="ch" forName="Child7" refType="h" fact="0.687600"/>
              <dgm:constr type="w" for="ch" forName="Child7" refType="w" fact="0.089000"/>
              <dgm:constr type="h" for="ch" forName="Child7" refType="h" fact="0.312400"/>
              <dgm:constr type="r" for="ch" forName="Accent6" refType="w" fact="0.509200"/>
              <dgm:constr type="t" for="ch" forName="Accent6" refType="h" fact="-0.010900"/>
              <dgm:constr type="w" for="ch" forName="Accent6" refType="w" fact="0.134800"/>
              <dgm:constr type="h" for="ch" forName="Accent6" refType="h" fact="0.806000"/>
              <dgm:constr type="r" for="ch" forName="ParentBackground6" refType="w" fact="0.486300"/>
              <dgm:constr type="t" for="ch" forName="ParentBackground6" refType="h" fact="0.126200"/>
              <dgm:constr type="w" for="ch" forName="ParentBackground6" refType="w" fact="0.089000"/>
              <dgm:constr type="h" for="ch" forName="ParentBackground6" refType="h" fact="0.531900"/>
              <dgm:constr type="r" for="ch" forName="Child6" refType="w" fact="0.486300"/>
              <dgm:constr type="t" for="ch" forName="Child6" refType="h" fact="0.687600"/>
              <dgm:constr type="w" for="ch" forName="Child6" refType="w" fact="0.089000"/>
              <dgm:constr type="h" for="ch" forName="Child6" refType="h" fact="0.312400"/>
              <dgm:constr type="r" for="ch" forName="Accent5" refType="w" fact="0.607700"/>
              <dgm:constr type="t" for="ch" forName="Accent5" refType="h" fact="-0.010900"/>
              <dgm:constr type="w" for="ch" forName="Accent5" refType="w" fact="0.134800"/>
              <dgm:constr type="h" for="ch" forName="Accent5" refType="h" fact="0.806000"/>
              <dgm:constr type="r" for="ch" forName="ParentBackground5" refType="w" fact="0.584800"/>
              <dgm:constr type="t" for="ch" forName="ParentBackground5" refType="h" fact="0.126200"/>
              <dgm:constr type="w" for="ch" forName="ParentBackground5" refType="w" fact="0.089000"/>
              <dgm:constr type="h" for="ch" forName="ParentBackground5" refType="h" fact="0.531900"/>
              <dgm:constr type="r" for="ch" forName="Child5" refType="w" fact="0.584800"/>
              <dgm:constr type="t" for="ch" forName="Child5" refType="h" fact="0.687600"/>
              <dgm:constr type="w" for="ch" forName="Child5" refType="w" fact="0.089000"/>
              <dgm:constr type="h" for="ch" forName="Child5" refType="h" fact="0.312400"/>
              <dgm:constr type="r" for="ch" forName="Accent4" refType="w" fact="0.706200"/>
              <dgm:constr type="t" for="ch" forName="Accent4" refType="h" fact="-0.010900"/>
              <dgm:constr type="w" for="ch" forName="Accent4" refType="w" fact="0.134800"/>
              <dgm:constr type="h" for="ch" forName="Accent4" refType="h" fact="0.806000"/>
              <dgm:constr type="r" for="ch" forName="ParentBackground4" refType="w" fact="0.683300"/>
              <dgm:constr type="t" for="ch" forName="ParentBackground4" refType="h" fact="0.126200"/>
              <dgm:constr type="w" for="ch" forName="ParentBackground4" refType="w" fact="0.089000"/>
              <dgm:constr type="h" for="ch" forName="ParentBackground4" refType="h" fact="0.531900"/>
              <dgm:constr type="r" for="ch" forName="Child4" refType="w" fact="0.683300"/>
              <dgm:constr type="t" for="ch" forName="Child4" refType="h" fact="0.687600"/>
              <dgm:constr type="w" for="ch" forName="Child4" refType="w" fact="0.089000"/>
              <dgm:constr type="h" for="ch" forName="Child4" refType="h" fact="0.312400"/>
              <dgm:constr type="r" for="ch" forName="Accent3" refType="w" fact="0.804800"/>
              <dgm:constr type="t" for="ch" forName="Accent3" refType="h" fact="-0.010900"/>
              <dgm:constr type="w" for="ch" forName="Accent3" refType="w" fact="0.134800"/>
              <dgm:constr type="h" for="ch" forName="Accent3" refType="h" fact="0.806000"/>
              <dgm:constr type="r" for="ch" forName="ParentBackground3" refType="w" fact="0.781800"/>
              <dgm:constr type="t" for="ch" forName="ParentBackground3" refType="h" fact="0.126200"/>
              <dgm:constr type="w" for="ch" forName="ParentBackground3" refType="w" fact="0.089000"/>
              <dgm:constr type="h" for="ch" forName="ParentBackground3" refType="h" fact="0.531900"/>
              <dgm:constr type="r" for="ch" forName="Child3" refType="w" fact="0.781800"/>
              <dgm:constr type="t" for="ch" forName="Child3" refType="h" fact="0.687600"/>
              <dgm:constr type="w" for="ch" forName="Child3" refType="w" fact="0.089000"/>
              <dgm:constr type="h" for="ch" forName="Child3" refType="h" fact="0.312400"/>
              <dgm:constr type="r" for="ch" forName="Accent2" refType="w" fact="0.903300"/>
              <dgm:constr type="t" for="ch" forName="Accent2" refType="h" fact="-0.010900"/>
              <dgm:constr type="w" for="ch" forName="Accent2" refType="w" fact="0.134800"/>
              <dgm:constr type="h" for="ch" forName="Accent2" refType="h" fact="0.806000"/>
              <dgm:constr type="r" for="ch" forName="ParentBackground2" refType="w" fact="0.880400"/>
              <dgm:constr type="t" for="ch" forName="ParentBackground2" refType="h" fact="0.126200"/>
              <dgm:constr type="w" for="ch" forName="ParentBackground2" refType="w" fact="0.089000"/>
              <dgm:constr type="h" for="ch" forName="ParentBackground2" refType="h" fact="0.531900"/>
              <dgm:constr type="r" for="ch" forName="Child2" refType="w" fact="0.880400"/>
              <dgm:constr type="t" for="ch" forName="Child2" refType="h" fact="0.687600"/>
              <dgm:constr type="w" for="ch" forName="Child2" refType="w" fact="0.089000"/>
              <dgm:constr type="h" for="ch" forName="Child2" refType="h" fact="0.312400"/>
              <dgm:constr type="r" for="ch" forName="Accent1" refType="w" fact="1.001800"/>
              <dgm:constr type="t" for="ch" forName="Accent1" refType="h" fact="-0.010900"/>
              <dgm:constr type="w" for="ch" forName="Accent1" refType="w" fact="0.134800"/>
              <dgm:constr type="h" for="ch" forName="Accent1" refType="h" fact="0.806000"/>
              <dgm:constr type="r" for="ch" forName="ParentBackground1" refType="w" fact="0.978900"/>
              <dgm:constr type="t" for="ch" forName="ParentBackground1" refType="h" fact="0.126200"/>
              <dgm:constr type="w" for="ch" forName="ParentBackground1" refType="w" fact="0.089000"/>
              <dgm:constr type="h" for="ch" forName="ParentBackground1" refType="h" fact="0.531900"/>
              <dgm:constr type="r" for="ch" forName="Child1" refType="w" fact="0.978900"/>
              <dgm:constr type="t" for="ch" forName="Child1" refType="h" fact="0.687600"/>
              <dgm:constr type="w" for="ch" forName="Child1" refType="w" fact="0.089000"/>
              <dgm:constr type="h" for="ch" forName="Child1" refType="h" fact="0.312400"/>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00"/>
              <dgm:constr type="t" for="ch" forName="Parent11" refType="h" fact="0.202200"/>
              <dgm:constr type="w" for="ch" forName="Parent11" refType="w" fact="0.057900"/>
              <dgm:constr type="h" for="ch" forName="Parent11" refType="h" fact="0.379900"/>
              <dgm:constr type="r" for="ch" forName="Parent10" refType="w" fact="0.162000"/>
              <dgm:constr type="t" for="ch" forName="Parent10" refType="h" fact="0.202200"/>
              <dgm:constr type="w" for="ch" forName="Parent10" refType="w" fact="0.057900"/>
              <dgm:constr type="h" for="ch" forName="Parent10" refType="h" fact="0.379900"/>
              <dgm:constr type="r" for="ch" forName="Parent9" refType="w" fact="0.251700"/>
              <dgm:constr type="t" for="ch" forName="Parent9" refType="h" fact="0.202200"/>
              <dgm:constr type="w" for="ch" forName="Parent9" refType="w" fact="0.057900"/>
              <dgm:constr type="h" for="ch" forName="Parent9" refType="h" fact="0.379900"/>
              <dgm:constr type="r" for="ch" forName="Parent8" refType="w" fact="0.341400"/>
              <dgm:constr type="t" for="ch" forName="Parent8" refType="h" fact="0.202200"/>
              <dgm:constr type="w" for="ch" forName="Parent8" refType="w" fact="0.057900"/>
              <dgm:constr type="h" for="ch" forName="Parent8" refType="h" fact="0.379900"/>
              <dgm:constr type="r" for="ch" forName="Parent7" refType="w" fact="0.431100"/>
              <dgm:constr type="t" for="ch" forName="Parent7" refType="h" fact="0.202200"/>
              <dgm:constr type="w" for="ch" forName="Parent7" refType="w" fact="0.057900"/>
              <dgm:constr type="h" for="ch" forName="Parent7" refType="h" fact="0.379900"/>
              <dgm:constr type="r" for="ch" forName="Parent6" refType="w" fact="0.520800"/>
              <dgm:constr type="t" for="ch" forName="Parent6" refType="h" fact="0.202200"/>
              <dgm:constr type="w" for="ch" forName="Parent6" refType="w" fact="0.057900"/>
              <dgm:constr type="h" for="ch" forName="Parent6" refType="h" fact="0.379900"/>
              <dgm:constr type="r" for="ch" forName="Parent5" refType="w" fact="0.610500"/>
              <dgm:constr type="t" for="ch" forName="Parent5" refType="h" fact="0.202200"/>
              <dgm:constr type="w" for="ch" forName="Parent5" refType="w" fact="0.057900"/>
              <dgm:constr type="h" for="ch" forName="Parent5" refType="h" fact="0.379900"/>
              <dgm:constr type="r" for="ch" forName="Parent4" refType="w" fact="0.700100"/>
              <dgm:constr type="t" for="ch" forName="Parent4" refType="h" fact="0.202200"/>
              <dgm:constr type="w" for="ch" forName="Parent4" refType="w" fact="0.057900"/>
              <dgm:constr type="h" for="ch" forName="Parent4" refType="h" fact="0.379900"/>
              <dgm:constr type="r" for="ch" forName="Parent3" refType="w" fact="0.789800"/>
              <dgm:constr type="t" for="ch" forName="Parent3" refType="h" fact="0.202200"/>
              <dgm:constr type="w" for="ch" forName="Parent3" refType="w" fact="0.057900"/>
              <dgm:constr type="h" for="ch" forName="Parent3" refType="h" fact="0.379900"/>
              <dgm:constr type="r" for="ch" forName="Parent2" refType="w" fact="0.879500"/>
              <dgm:constr type="t" for="ch" forName="Parent2" refType="h" fact="0.202200"/>
              <dgm:constr type="w" for="ch" forName="Parent2" refType="w" fact="0.057900"/>
              <dgm:constr type="h" for="ch" forName="Parent2" refType="h" fact="0.379900"/>
              <dgm:constr type="r" for="ch" forName="Parent1" refType="w" fact="0.969200"/>
              <dgm:constr type="t" for="ch" forName="Parent1" refType="h" fact="0.202200"/>
              <dgm:constr type="w" for="ch" forName="Parent1" refType="w" fact="0.057900"/>
              <dgm:constr type="h" for="ch" forName="Parent1" refType="h" fact="0.379900"/>
              <dgm:constr type="r" for="ch" forName="Accent11" refType="w" fact="0.086800"/>
              <dgm:constr type="t" for="ch" forName="Accent11" refType="h" fact="0.107200"/>
              <dgm:constr type="w" for="ch" forName="Accent11" refType="w" fact="0.086800"/>
              <dgm:constr type="h" for="ch" forName="Accent11" refType="h" fact="0.569900"/>
              <dgm:constr type="r" for="ch" forName="ParentBackground11" refType="w" fact="0.083900"/>
              <dgm:constr type="t" for="ch" forName="ParentBackground11" refType="h" fact="0.126200"/>
              <dgm:constr type="w" for="ch" forName="ParentBackground11" refType="w" fact="0.081000"/>
              <dgm:constr type="h" for="ch" forName="ParentBackground11" refType="h" fact="0.531900"/>
              <dgm:constr type="r" for="ch" forName="Child11" refType="w" fact="0.083900"/>
              <dgm:constr type="t" for="ch" forName="Child11" refType="h" fact="0.687600"/>
              <dgm:constr type="w" for="ch" forName="Child11" refType="w" fact="0.081000"/>
              <dgm:constr type="h" for="ch" forName="Child11" refType="h" fact="0.312400"/>
              <dgm:constr type="r" for="ch" forName="Accent10" refType="w" fact="0.194500"/>
              <dgm:constr type="t" for="ch" forName="Accent10" refType="h" fact="-0.010900"/>
              <dgm:constr type="w" for="ch" forName="Accent10" refType="w" fact="0.122800"/>
              <dgm:constr type="h" for="ch" forName="Accent10" refType="h" fact="0.806000"/>
              <dgm:constr type="r" for="ch" forName="ParentBackground10" refType="w" fact="0.173600"/>
              <dgm:constr type="t" for="ch" forName="ParentBackground10" refType="h" fact="0.126200"/>
              <dgm:constr type="w" for="ch" forName="ParentBackground10" refType="w" fact="0.081000"/>
              <dgm:constr type="h" for="ch" forName="ParentBackground10" refType="h" fact="0.531900"/>
              <dgm:constr type="r" for="ch" forName="Child10" refType="w" fact="0.173600"/>
              <dgm:constr type="t" for="ch" forName="Child10" refType="h" fact="0.687600"/>
              <dgm:constr type="w" for="ch" forName="Child10" refType="w" fact="0.081000"/>
              <dgm:constr type="h" for="ch" forName="Child10" refType="h" fact="0.312400"/>
              <dgm:constr type="r" for="ch" forName="Accent9" refType="w" fact="0.284200"/>
              <dgm:constr type="t" for="ch" forName="Accent9" refType="h" fact="-0.010900"/>
              <dgm:constr type="w" for="ch" forName="Accent9" refType="w" fact="0.122800"/>
              <dgm:constr type="h" for="ch" forName="Accent9" refType="h" fact="0.806000"/>
              <dgm:constr type="r" for="ch" forName="ParentBackground9" refType="w" fact="0.263300"/>
              <dgm:constr type="t" for="ch" forName="ParentBackground9" refType="h" fact="0.126200"/>
              <dgm:constr type="w" for="ch" forName="ParentBackground9" refType="w" fact="0.081000"/>
              <dgm:constr type="h" for="ch" forName="ParentBackground9" refType="h" fact="0.531900"/>
              <dgm:constr type="r" for="ch" forName="Child9" refType="w" fact="0.263300"/>
              <dgm:constr type="t" for="ch" forName="Child9" refType="h" fact="0.687600"/>
              <dgm:constr type="w" for="ch" forName="Child9" refType="w" fact="0.081000"/>
              <dgm:constr type="h" for="ch" forName="Child9" refType="h" fact="0.312400"/>
              <dgm:constr type="r" for="ch" forName="Accent8" refType="w" fact="0.373900"/>
              <dgm:constr type="t" for="ch" forName="Accent8" refType="h" fact="-0.010900"/>
              <dgm:constr type="w" for="ch" forName="Accent8" refType="w" fact="0.122800"/>
              <dgm:constr type="h" for="ch" forName="Accent8" refType="h" fact="0.806000"/>
              <dgm:constr type="r" for="ch" forName="ParentBackground8" refType="w" fact="0.353000"/>
              <dgm:constr type="t" for="ch" forName="ParentBackground8" refType="h" fact="0.126200"/>
              <dgm:constr type="w" for="ch" forName="ParentBackground8" refType="w" fact="0.081000"/>
              <dgm:constr type="h" for="ch" forName="ParentBackground8" refType="h" fact="0.531900"/>
              <dgm:constr type="r" for="ch" forName="Child8" refType="w" fact="0.353000"/>
              <dgm:constr type="t" for="ch" forName="Child8" refType="h" fact="0.687600"/>
              <dgm:constr type="w" for="ch" forName="Child8" refType="w" fact="0.081000"/>
              <dgm:constr type="h" for="ch" forName="Child8" refType="h" fact="0.312400"/>
              <dgm:constr type="r" for="ch" forName="Accent7" refType="w" fact="0.463600"/>
              <dgm:constr type="t" for="ch" forName="Accent7" refType="h" fact="-0.010900"/>
              <dgm:constr type="w" for="ch" forName="Accent7" refType="w" fact="0.122800"/>
              <dgm:constr type="h" for="ch" forName="Accent7" refType="h" fact="0.806000"/>
              <dgm:constr type="r" for="ch" forName="ParentBackground7" refType="w" fact="0.442700"/>
              <dgm:constr type="t" for="ch" forName="ParentBackground7" refType="h" fact="0.126200"/>
              <dgm:constr type="w" for="ch" forName="ParentBackground7" refType="w" fact="0.081000"/>
              <dgm:constr type="h" for="ch" forName="ParentBackground7" refType="h" fact="0.531900"/>
              <dgm:constr type="r" for="ch" forName="Child7" refType="w" fact="0.442700"/>
              <dgm:constr type="t" for="ch" forName="Child7" refType="h" fact="0.687600"/>
              <dgm:constr type="w" for="ch" forName="Child7" refType="w" fact="0.081000"/>
              <dgm:constr type="h" for="ch" forName="Child7" refType="h" fact="0.312400"/>
              <dgm:constr type="r" for="ch" forName="Accent6" refType="w" fact="0.553300"/>
              <dgm:constr type="t" for="ch" forName="Accent6" refType="h" fact="-0.010900"/>
              <dgm:constr type="w" for="ch" forName="Accent6" refType="w" fact="0.122800"/>
              <dgm:constr type="h" for="ch" forName="Accent6" refType="h" fact="0.806000"/>
              <dgm:constr type="r" for="ch" forName="ParentBackground6" refType="w" fact="0.532300"/>
              <dgm:constr type="t" for="ch" forName="ParentBackground6" refType="h" fact="0.126200"/>
              <dgm:constr type="w" for="ch" forName="ParentBackground6" refType="w" fact="0.081000"/>
              <dgm:constr type="h" for="ch" forName="ParentBackground6" refType="h" fact="0.531900"/>
              <dgm:constr type="r" for="ch" forName="Child6" refType="w" fact="0.532300"/>
              <dgm:constr type="t" for="ch" forName="Child6" refType="h" fact="0.687600"/>
              <dgm:constr type="w" for="ch" forName="Child6" refType="w" fact="0.081000"/>
              <dgm:constr type="h" for="ch" forName="Child6" refType="h" fact="0.312400"/>
              <dgm:constr type="r" for="ch" forName="Accent5" refType="w" fact="0.642900"/>
              <dgm:constr type="t" for="ch" forName="Accent5" refType="h" fact="-0.010900"/>
              <dgm:constr type="w" for="ch" forName="Accent5" refType="w" fact="0.122800"/>
              <dgm:constr type="h" for="ch" forName="Accent5" refType="h" fact="0.806000"/>
              <dgm:constr type="r" for="ch" forName="ParentBackground5" refType="w" fact="0.622000"/>
              <dgm:constr type="t" for="ch" forName="ParentBackground5" refType="h" fact="0.126200"/>
              <dgm:constr type="w" for="ch" forName="ParentBackground5" refType="w" fact="0.081000"/>
              <dgm:constr type="h" for="ch" forName="ParentBackground5" refType="h" fact="0.531900"/>
              <dgm:constr type="r" for="ch" forName="Child5" refType="w" fact="0.622000"/>
              <dgm:constr type="t" for="ch" forName="Child5" refType="h" fact="0.687600"/>
              <dgm:constr type="w" for="ch" forName="Child5" refType="w" fact="0.081000"/>
              <dgm:constr type="h" for="ch" forName="Child5" refType="h" fact="0.312400"/>
              <dgm:constr type="r" for="ch" forName="Accent4" refType="w" fact="0.732600"/>
              <dgm:constr type="t" for="ch" forName="Accent4" refType="h" fact="-0.010900"/>
              <dgm:constr type="w" for="ch" forName="Accent4" refType="w" fact="0.122800"/>
              <dgm:constr type="h" for="ch" forName="Accent4" refType="h" fact="0.806000"/>
              <dgm:constr type="r" for="ch" forName="ParentBackground4" refType="w" fact="0.711700"/>
              <dgm:constr type="t" for="ch" forName="ParentBackground4" refType="h" fact="0.126200"/>
              <dgm:constr type="w" for="ch" forName="ParentBackground4" refType="w" fact="0.081000"/>
              <dgm:constr type="h" for="ch" forName="ParentBackground4" refType="h" fact="0.531900"/>
              <dgm:constr type="r" for="ch" forName="Child4" refType="w" fact="0.711700"/>
              <dgm:constr type="t" for="ch" forName="Child4" refType="h" fact="0.687600"/>
              <dgm:constr type="w" for="ch" forName="Child4" refType="w" fact="0.081000"/>
              <dgm:constr type="h" for="ch" forName="Child4" refType="h" fact="0.312400"/>
              <dgm:constr type="r" for="ch" forName="Accent3" refType="w" fact="0.822300"/>
              <dgm:constr type="t" for="ch" forName="Accent3" refType="h" fact="-0.010900"/>
              <dgm:constr type="w" for="ch" forName="Accent3" refType="w" fact="0.122800"/>
              <dgm:constr type="h" for="ch" forName="Accent3" refType="h" fact="0.806000"/>
              <dgm:constr type="r" for="ch" forName="ParentBackground3" refType="w" fact="0.801400"/>
              <dgm:constr type="t" for="ch" forName="ParentBackground3" refType="h" fact="0.126200"/>
              <dgm:constr type="w" for="ch" forName="ParentBackground3" refType="w" fact="0.081000"/>
              <dgm:constr type="h" for="ch" forName="ParentBackground3" refType="h" fact="0.531900"/>
              <dgm:constr type="r" for="ch" forName="Child3" refType="w" fact="0.801400"/>
              <dgm:constr type="t" for="ch" forName="Child3" refType="h" fact="0.687600"/>
              <dgm:constr type="w" for="ch" forName="Child3" refType="w" fact="0.081000"/>
              <dgm:constr type="h" for="ch" forName="Child3" refType="h" fact="0.312400"/>
              <dgm:constr type="r" for="ch" forName="Accent2" refType="w" fact="0.912000"/>
              <dgm:constr type="t" for="ch" forName="Accent2" refType="h" fact="-0.010900"/>
              <dgm:constr type="w" for="ch" forName="Accent2" refType="w" fact="0.122800"/>
              <dgm:constr type="h" for="ch" forName="Accent2" refType="h" fact="0.806000"/>
              <dgm:constr type="r" for="ch" forName="ParentBackground2" refType="w" fact="0.891100"/>
              <dgm:constr type="t" for="ch" forName="ParentBackground2" refType="h" fact="0.126200"/>
              <dgm:constr type="w" for="ch" forName="ParentBackground2" refType="w" fact="0.081000"/>
              <dgm:constr type="h" for="ch" forName="ParentBackground2" refType="h" fact="0.531900"/>
              <dgm:constr type="r" for="ch" forName="Child2" refType="w" fact="0.891100"/>
              <dgm:constr type="t" for="ch" forName="Child2" refType="h" fact="0.687600"/>
              <dgm:constr type="w" for="ch" forName="Child2" refType="w" fact="0.081000"/>
              <dgm:constr type="h" for="ch" forName="Child2" refType="h" fact="0.312400"/>
              <dgm:constr type="r" for="ch" forName="Accent1" refType="w" fact="1.001700"/>
              <dgm:constr type="t" for="ch" forName="Accent1" refType="h" fact="-0.010900"/>
              <dgm:constr type="w" for="ch" forName="Accent1" refType="w" fact="0.122800"/>
              <dgm:constr type="h" for="ch" forName="Accent1" refType="h" fact="0.806000"/>
              <dgm:constr type="r" for="ch" forName="ParentBackground1" refType="w" fact="0.980800"/>
              <dgm:constr type="t" for="ch" forName="ParentBackground1" refType="h" fact="0.126200"/>
              <dgm:constr type="w" for="ch" forName="ParentBackground1" refType="w" fact="0.081000"/>
              <dgm:constr type="h" for="ch" forName="ParentBackground1" refType="h" fact="0.531900"/>
              <dgm:constr type="r" for="ch" forName="Child1" refType="w" fact="0.980800"/>
              <dgm:constr type="t" for="ch" forName="Child1" refType="h" fact="0.687600"/>
              <dgm:constr type="w" for="ch" forName="Child1" refType="w" fact="0.081000"/>
              <dgm:constr type="h" for="ch" forName="Child1" refType="h" fact="0.312400"/>
            </dgm:constrLst>
          </dgm:else>
        </dgm:choose>
      </dgm:else>
    </dgm:choose>
    <dgm:forEach name="wrapper" axis="self" ptType="parTrans">
      <dgm:forEach name="accentRepeat" axis="self">
        <dgm:layoutNode name="Accent" styleLbl="node1">
          <dgm:alg type="sp"/>
          <dgm:choose name="Name28">
            <dgm:if name="Name29" axis="followSib" ptType="node" func="cnt" op="equ" val="0">
              <dgm:shape type="ellipse" r:blip="">
                <dgm:adjLst/>
              </dgm:shape>
            </dgm:if>
            <dgm:else name="Name30">
              <dgm:choose name="Name31">
                <dgm:if name="Name32" axis="precedSib" ptType="node" func="cnt" op="equ" val="10">
                  <dgm:shape type="ellipse" r:blip="">
                    <dgm:adjLst/>
                  </dgm:shape>
                </dgm:if>
                <dgm:else name="Name33">
                  <dgm:choose name="Name34">
                    <dgm:if name="Name35" func="var" arg="dir" op="equ" val="norm">
                      <dgm:shape rot="45.000000" type="teardrop" r:blip="">
                        <dgm:adjLst>
                          <dgm:adj idx="1" val="1.000000"/>
                        </dgm:adjLst>
                      </dgm:shape>
                    </dgm:if>
                    <dgm:else name="Name36">
                      <dgm:shape rot="225.000000" type="teardrop" r:blip="">
                        <dgm:adjLst>
                          <dgm:adj idx="1" val="1.000000"/>
                        </dgm:adjLst>
                      </dgm:shape>
                    </dgm:else>
                  </dgm:choose>
                </dgm:else>
              </dgm:choose>
            </dgm:else>
          </dgm:choose>
          <dgm:presOf/>
        </dgm:layoutNode>
      </dgm:forEach>
      <dgm:forEach name="parentBackgroundRepeat" axis="self">
        <dgm:layoutNode name="ParentBackground" styleLbl="fgAcc1">
          <dgm:alg type="sp"/>
          <dgm:shape type="ellipse" r:blip="">
            <dgm:adjLst/>
          </dgm:shape>
          <dgm:presOf axis="self" ptType="node"/>
        </dgm:layoutNode>
      </dgm:forEach>
    </dgm:forEach>
    <dgm:forEach name="Name37" axis="ch" ptType="node" st="11" cnt="1">
      <dgm:layoutNode name="Accent11">
        <dgm:alg type="sp"/>
        <dgm:shape r:blip="">
          <dgm:adjLst/>
        </dgm:shape>
        <dgm:presOf/>
        <dgm:constrLst/>
        <dgm:forEach name="Name38" ref="accentRepeat"/>
      </dgm:layoutNode>
      <dgm:layoutNode name="ParentBackground11">
        <dgm:alg type="sp"/>
        <dgm:shape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43" axis="ch" ptType="node" st="10" cnt="1">
      <dgm:layoutNode name="Accent10">
        <dgm:alg type="sp"/>
        <dgm:shape r:blip="">
          <dgm:adjLst/>
        </dgm:shape>
        <dgm:presOf/>
        <dgm:constrLst/>
        <dgm:forEach name="Name44" ref="accentRepeat"/>
      </dgm:layoutNode>
      <dgm:layoutNode name="ParentBackground10">
        <dgm:alg type="sp"/>
        <dgm:shape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49" axis="ch" ptType="node" st="9" cnt="1">
      <dgm:layoutNode name="Accent9">
        <dgm:alg type="sp"/>
        <dgm:shape r:blip="">
          <dgm:adjLst/>
        </dgm:shape>
        <dgm:presOf/>
        <dgm:constrLst/>
        <dgm:forEach name="Name50" ref="accentRepeat"/>
      </dgm:layoutNode>
      <dgm:layoutNode name="ParentBackground9">
        <dgm:alg type="sp"/>
        <dgm:shape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55" axis="ch" ptType="node" st="8" cnt="1">
      <dgm:layoutNode name="Accent8">
        <dgm:alg type="sp"/>
        <dgm:shape r:blip="">
          <dgm:adjLst/>
        </dgm:shape>
        <dgm:presOf/>
        <dgm:constrLst/>
        <dgm:forEach name="Name56" ref="accentRepeat"/>
      </dgm:layoutNode>
      <dgm:layoutNode name="ParentBackground8">
        <dgm:alg type="sp"/>
        <dgm:shape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61" axis="ch" ptType="node" st="7" cnt="1">
      <dgm:layoutNode name="Accent7">
        <dgm:alg type="sp"/>
        <dgm:shape r:blip="">
          <dgm:adjLst/>
        </dgm:shape>
        <dgm:presOf/>
        <dgm:constrLst/>
        <dgm:forEach name="Name62" ref="accentRepeat"/>
      </dgm:layoutNode>
      <dgm:layoutNode name="ParentBackground7">
        <dgm:alg type="sp"/>
        <dgm:shape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67" axis="ch" ptType="node" st="6" cnt="1">
      <dgm:layoutNode name="Accent6">
        <dgm:alg type="sp"/>
        <dgm:shape r:blip="">
          <dgm:adjLst/>
        </dgm:shape>
        <dgm:presOf/>
        <dgm:constrLst/>
        <dgm:forEach name="Name68" ref="accentRepeat"/>
      </dgm:layoutNode>
      <dgm:layoutNode name="ParentBackground6">
        <dgm:alg type="sp"/>
        <dgm:shape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73" axis="ch" ptType="node" st="5" cnt="1">
      <dgm:layoutNode name="Accent5">
        <dgm:alg type="sp"/>
        <dgm:shape r:blip="">
          <dgm:adjLst/>
        </dgm:shape>
        <dgm:presOf/>
        <dgm:constrLst/>
        <dgm:forEach name="Name74" ref="accentRepeat"/>
      </dgm:layoutNode>
      <dgm:layoutNode name="ParentBackground5">
        <dgm:alg type="sp"/>
        <dgm:shape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79" axis="ch" ptType="node" st="4" cnt="1">
      <dgm:layoutNode name="Accent4">
        <dgm:alg type="sp"/>
        <dgm:shape r:blip="">
          <dgm:adjLst/>
        </dgm:shape>
        <dgm:presOf/>
        <dgm:constrLst/>
        <dgm:forEach name="Name80" ref="accentRepeat"/>
      </dgm:layoutNode>
      <dgm:layoutNode name="ParentBackground4">
        <dgm:alg type="sp"/>
        <dgm:shape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85" axis="ch" ptType="node" st="3" cnt="1">
      <dgm:layoutNode name="Accent3">
        <dgm:alg type="sp"/>
        <dgm:shape r:blip="">
          <dgm:adjLst/>
        </dgm:shape>
        <dgm:presOf/>
        <dgm:constrLst/>
        <dgm:forEach name="Name86" ref="accentRepeat"/>
      </dgm:layoutNode>
      <dgm:layoutNode name="ParentBackground3">
        <dgm:alg type="sp"/>
        <dgm:shape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91" axis="ch" ptType="node" st="2" cnt="1">
      <dgm:layoutNode name="Accent2">
        <dgm:alg type="sp"/>
        <dgm:shape r:blip="">
          <dgm:adjLst/>
        </dgm:shape>
        <dgm:presOf/>
        <dgm:constrLst/>
        <dgm:forEach name="Name92" ref="accentRepeat"/>
      </dgm:layoutNode>
      <dgm:layoutNode name="ParentBackground2" styleLbl="fgAcc1">
        <dgm:alg type="sp"/>
        <dgm:shape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forEach name="Name97" axis="ch" ptType="node" cnt="1">
      <dgm:layoutNode name="Accent1">
        <dgm:alg type="sp"/>
        <dgm:shape r:blip="">
          <dgm:adjLst/>
        </dgm:shape>
        <dgm:presOf/>
        <dgm:constrLst/>
        <dgm:forEach name="Name98" ref="accentRepeat"/>
      </dgm:layoutNode>
      <dgm:layoutNode name="ParentBackground1">
        <dgm:alg type="sp"/>
        <dgm:shape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type="rect" r:blip="">
              <dgm:adjLst/>
            </dgm:shape>
            <dgm:presOf axis="des" ptType="node"/>
            <dgm:constrLst>
              <dgm:constr type="lMarg" refType="primFontSz" fact="0.300000"/>
              <dgm:constr type="rMarg" refType="primFontSz" fact="0.300000"/>
              <dgm:constr type="tMarg" refType="primFontSz" fact="0.300000"/>
              <dgm:constr type="bMarg" refType="primFontSz" fact="0.300000"/>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type="rect" r:blip="" hideGeom="1">
          <dgm:adjLst/>
        </dgm:shape>
        <dgm:presOf axis="self" ptType="node"/>
        <dgm:constrLst>
          <dgm:constr type="lMarg" refType="primFontSz" fact="0.100000"/>
          <dgm:constr type="rMarg" refType="primFontSz" fact="0.100000"/>
          <dgm:constr type="tMarg" refType="primFontSz" fact="0.100000"/>
          <dgm:constr type="bMarg" refType="primFontSz" fact="0.100000"/>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lnNode1">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vennNode1">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tx1"/>
      </a:fontRef>
    </dgm:style>
  </dgm:styleLbl>
  <dgm:styleLbl name="alignNode1">
    <dgm:scene3d>
      <a:camera prst="orthographicFront"/>
      <a:lightRig rig="threePt" dir="t"/>
    </dgm:scene3d>
    <dgm:sp3d/>
    <dgm:txPr>
      <a:bodyPr/>
      <a:p>
        <a:pPr>
          <a:defRPr/>
        </a:pPr>
        <a:endParaRPr/>
      </a:p>
    </dgm:txPr>
    <dgm:style>
      <a:lnRef idx="1">
        <a:srgbClr val="000000"/>
      </a:lnRef>
      <a:fillRef idx="3">
        <a:srgbClr val="000000"/>
      </a:fillRef>
      <a:effectRef idx="3">
        <a:srgbClr val="000000"/>
      </a:effectRef>
      <a:fontRef idx="minor">
        <a:schemeClr val="lt1"/>
      </a:fontRef>
    </dgm:style>
  </dgm:styleLbl>
  <dgm:styleLbl name="node1">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node2">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node3">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node4">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fgImgPlace1">
    <dgm:scene3d>
      <a:camera prst="orthographicFront"/>
      <a:lightRig rig="threePt" dir="t"/>
    </dgm:scene3d>
    <dgm:sp3d/>
    <dgm:txPr>
      <a:bodyPr/>
      <a:p>
        <a:pPr>
          <a:defRPr/>
        </a:pPr>
        <a:endParaRPr/>
      </a:p>
    </dgm:txPr>
    <dgm:style>
      <a:lnRef idx="0">
        <a:srgbClr val="000000"/>
      </a:lnRef>
      <a:fillRef idx="1">
        <a:srgbClr val="000000"/>
      </a:fillRef>
      <a:effectRef idx="3">
        <a:srgbClr val="000000"/>
      </a:effectRef>
      <a:fontRef idx="minor"/>
    </dgm:style>
  </dgm:styleLbl>
  <dgm:styleLbl name="alignImgPlace1">
    <dgm:scene3d>
      <a:camera prst="orthographicFront"/>
      <a:lightRig rig="threePt" dir="t"/>
    </dgm:scene3d>
    <dgm:sp3d/>
    <dgm:txPr>
      <a:bodyPr/>
      <a:p>
        <a:pPr>
          <a:defRPr/>
        </a:pPr>
        <a:endParaRPr/>
      </a:p>
    </dgm:txPr>
    <dgm:style>
      <a:lnRef idx="0">
        <a:srgbClr val="000000"/>
      </a:lnRef>
      <a:fillRef idx="1">
        <a:srgbClr val="000000"/>
      </a:fillRef>
      <a:effectRef idx="3">
        <a:srgbClr val="000000"/>
      </a:effectRef>
      <a:fontRef idx="minor"/>
    </dgm:style>
  </dgm:styleLbl>
  <dgm:styleLbl name="bgImgPlace1">
    <dgm:scene3d>
      <a:camera prst="orthographicFront"/>
      <a:lightRig rig="threePt" dir="t"/>
    </dgm:scene3d>
    <dgm:sp3d/>
    <dgm:txPr>
      <a:bodyPr/>
      <a:p>
        <a:pPr>
          <a:defRPr/>
        </a:pPr>
        <a:endParaRPr/>
      </a:p>
    </dgm:txPr>
    <dgm:style>
      <a:lnRef idx="0">
        <a:srgbClr val="000000"/>
      </a:lnRef>
      <a:fillRef idx="1">
        <a:srgbClr val="000000"/>
      </a:fillRef>
      <a:effectRef idx="3">
        <a:srgbClr val="000000"/>
      </a:effectRef>
      <a:fontRef idx="minor"/>
    </dgm:style>
  </dgm:styleLbl>
  <dgm:styleLbl name="sibTrans2D1">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fgSibTrans2D1">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bgSibTrans2D1">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sibTrans1D1">
    <dgm:scene3d>
      <a:camera prst="orthographicFront"/>
      <a:lightRig rig="threePt" dir="t"/>
    </dgm:scene3d>
    <dgm:sp3d/>
    <dgm:txPr>
      <a:bodyPr/>
      <a:p>
        <a:pPr>
          <a:defRPr/>
        </a:pPr>
        <a:endParaRPr/>
      </a:p>
    </dgm:txPr>
    <dgm:style>
      <a:lnRef idx="1">
        <a:srgbClr val="000000"/>
      </a:lnRef>
      <a:fillRef idx="0">
        <a:srgbClr val="000000"/>
      </a:fillRef>
      <a:effectRef idx="0">
        <a:srgbClr val="000000"/>
      </a:effectRef>
      <a:fontRef idx="minor"/>
    </dgm:style>
  </dgm:styleLbl>
  <dgm:styleLbl name="callout">
    <dgm:scene3d>
      <a:camera prst="orthographicFront"/>
      <a:lightRig rig="threePt" dir="t"/>
    </dgm:scene3d>
    <dgm:sp3d/>
    <dgm:txPr>
      <a:bodyPr/>
      <a:p>
        <a:pPr>
          <a:defRPr/>
        </a:pPr>
        <a:endParaRPr/>
      </a:p>
    </dgm:txPr>
    <dgm:style>
      <a:lnRef idx="1">
        <a:srgbClr val="000000"/>
      </a:lnRef>
      <a:fillRef idx="0">
        <a:srgbClr val="000000"/>
      </a:fillRef>
      <a:effectRef idx="1">
        <a:srgbClr val="000000"/>
      </a:effectRef>
      <a:fontRef idx="minor"/>
    </dgm:style>
  </dgm:styleLbl>
  <dgm:styleLbl name="asst0">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asst1">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asst2">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asst3">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asst4">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parChTrans2D1">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parChTrans2D2">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parChTrans2D3">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parChTrans2D4">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a:schemeClr val="lt1"/>
      </a:fontRef>
    </dgm:style>
  </dgm:styleLbl>
  <dgm:styleLbl name="parChTrans1D1">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fgAcc1">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conFgAcc1">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alignAcc1">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trAlignAcc1">
    <dgm:scene3d>
      <a:camera prst="orthographicFront"/>
      <a:lightRig rig="threePt" dir="t"/>
    </dgm:scene3d>
    <dgm:sp3d/>
    <dgm:txPr>
      <a:bodyPr/>
      <a:p>
        <a:pPr>
          <a:defRPr/>
        </a:pPr>
        <a:endParaRPr/>
      </a:p>
    </dgm:txPr>
    <dgm:style>
      <a:lnRef idx="1">
        <a:srgbClr val="000000"/>
      </a:lnRef>
      <a:fillRef idx="1">
        <a:srgbClr val="000000"/>
      </a:fillRef>
      <a:effectRef idx="0">
        <a:srgbClr val="000000"/>
      </a:effectRef>
      <a:fontRef idx="minor"/>
    </dgm:style>
  </dgm:styleLbl>
  <dgm:styleLbl name="bgAcc1">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solidFgAcc1">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solidAlignAcc1">
    <dgm:scene3d>
      <a:camera prst="orthographicFront"/>
      <a:lightRig rig="threePt" dir="t"/>
    </dgm:scene3d>
    <dgm:sp3d/>
    <dgm:txPr>
      <a:bodyPr/>
      <a:p>
        <a:pPr>
          <a:defRPr/>
        </a:pPr>
        <a:endParaRPr/>
      </a:p>
    </dgm:txPr>
    <dgm:style>
      <a:lnRef idx="1">
        <a:srgbClr val="000000"/>
      </a:lnRef>
      <a:fillRef idx="1">
        <a:srgbClr val="000000"/>
      </a:fillRef>
      <a:effectRef idx="3">
        <a:srgbClr val="000000"/>
      </a:effectRef>
      <a:fontRef idx="minor"/>
    </dgm:style>
  </dgm:styleLbl>
  <dgm:styleLbl name="solidBgAcc1">
    <dgm:scene3d>
      <a:camera prst="orthographicFront"/>
      <a:lightRig rig="threePt" dir="t"/>
    </dgm:scene3d>
    <dgm:sp3d/>
    <dgm:txPr>
      <a:bodyPr/>
      <a:p>
        <a:pPr>
          <a:defRPr/>
        </a:pPr>
        <a:endParaRPr/>
      </a:p>
    </dgm:txPr>
    <dgm:style>
      <a:lnRef idx="1">
        <a:srgbClr val="000000"/>
      </a:lnRef>
      <a:fillRef idx="1">
        <a:srgbClr val="000000"/>
      </a:fillRef>
      <a:effectRef idx="3">
        <a:srgbClr val="000000"/>
      </a:effectRef>
      <a:fontRef idx="minor"/>
    </dgm:style>
  </dgm:styleLbl>
  <dgm:styleLbl name="fgAccFollowNode1">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alignAccFollowNode1">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bgAccFollowNode1">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0">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2">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3">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4">
    <dgm:scene3d>
      <a:camera prst="orthographicFront"/>
      <a:lightRig rig="threePt" dir="t"/>
    </dgm:scene3d>
    <dgm:sp3d/>
    <dgm:txPr>
      <a:bodyPr/>
      <a:p>
        <a:pPr>
          <a:defRPr/>
        </a:pPr>
        <a:endParaRPr/>
      </a:p>
    </dgm:txPr>
    <dgm:style>
      <a:lnRef idx="1">
        <a:srgbClr val="000000"/>
      </a:lnRef>
      <a:fillRef idx="1">
        <a:srgbClr val="000000"/>
      </a:fillRef>
      <a:effectRef idx="2">
        <a:srgbClr val="000000"/>
      </a:effectRef>
      <a:fontRef idx="minor"/>
    </dgm:style>
  </dgm:styleLbl>
  <dgm:styleLbl name="bgShp">
    <dgm:scene3d>
      <a:camera prst="orthographicFront"/>
      <a:lightRig rig="threePt" dir="t"/>
    </dgm:scene3d>
    <dgm:sp3d/>
    <dgm:txPr>
      <a:bodyPr/>
      <a:p>
        <a:pPr>
          <a:defRPr/>
        </a:pPr>
        <a:endParaRPr/>
      </a:p>
    </dgm:txPr>
    <dgm:style>
      <a:lnRef idx="0">
        <a:srgbClr val="000000"/>
      </a:lnRef>
      <a:fillRef idx="1">
        <a:srgbClr val="000000"/>
      </a:fillRef>
      <a:effectRef idx="2">
        <a:srgbClr val="000000"/>
      </a:effectRef>
      <a:fontRef idx="minor"/>
    </dgm:style>
  </dgm:styleLbl>
  <dgm:styleLbl name="dkBgShp">
    <dgm:scene3d>
      <a:camera prst="orthographicFront"/>
      <a:lightRig rig="threePt" dir="t"/>
    </dgm:scene3d>
    <dgm:sp3d/>
    <dgm:txPr>
      <a:bodyPr/>
      <a:p>
        <a:pPr>
          <a:defRPr/>
        </a:pPr>
        <a:endParaRPr/>
      </a:p>
    </dgm:txPr>
    <dgm:style>
      <a:lnRef idx="0">
        <a:srgbClr val="000000"/>
      </a:lnRef>
      <a:fillRef idx="1">
        <a:srgbClr val="000000"/>
      </a:fillRef>
      <a:effectRef idx="3">
        <a:srgbClr val="000000"/>
      </a:effectRef>
      <a:fontRef idx="minor"/>
    </dgm:style>
  </dgm:styleLbl>
  <dgm:styleLbl name="tr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fgShp">
    <dgm:scene3d>
      <a:camera prst="orthographicFront"/>
      <a:lightRig rig="threePt" dir="t"/>
    </dgm:scene3d>
    <dgm:sp3d/>
    <dgm:txPr>
      <a:bodyPr/>
      <a:p>
        <a:pPr>
          <a:defRPr/>
        </a:pPr>
        <a:endParaRPr/>
      </a:p>
    </dgm:txPr>
    <dgm:style>
      <a:lnRef idx="0">
        <a:srgbClr val="000000"/>
      </a:lnRef>
      <a:fillRef idx="3">
        <a:srgbClr val="000000"/>
      </a:fillRef>
      <a:effectRef idx="3">
        <a:srgbClr val="000000"/>
      </a:effectRef>
      <a:fontRef idx="minor"/>
    </dgm:style>
  </dgm:styleLbl>
  <dgm:styleLbl name="revTx">
    <dgm:scene3d>
      <a:camera prst="orthographicFront"/>
      <a:lightRig rig="threePt" dir="t"/>
    </dgm:scene3d>
    <dgm:sp3d/>
    <dgm:txPr>
      <a:bodyPr/>
      <a:p>
        <a:pPr>
          <a:defRPr/>
        </a:pPr>
        <a:endParaRPr/>
      </a:p>
    </dgm:txPr>
    <dgm:style>
      <a:lnRef idx="0">
        <a:srgbClr val="000000"/>
      </a:lnRef>
      <a:fillRef idx="0">
        <a:srgbClr val="000000"/>
      </a:fillRef>
      <a:effectRef idx="0">
        <a:srgbClr val="00000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dgm:txPr>
      <a:bodyPr/>
      <a:p>
        <a:pPr>
          <a:defRPr/>
        </a:pPr>
        <a:endParaRPr/>
      </a:p>
    </dgm:txPr>
    <dgm:style>
      <a:lnRef idx="0">
        <a:srgbClr val="000000"/>
      </a:lnRef>
      <a:fillRef idx="3">
        <a:srgbClr val="000000"/>
      </a:fillRef>
      <a:effectRef idx="2">
        <a:srgbClr val="000000"/>
      </a:effectRef>
      <a:fontRef idx="minor">
        <a:schemeClr val="lt1"/>
      </a:fontRef>
    </dgm:style>
  </dgm:styleLbl>
  <dgm:styleLbl name="lnNode1">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vennNode1">
    <dgm:scene3d>
      <a:camera prst="orthographicFront"/>
      <a:lightRig rig="flat" dir="t"/>
    </dgm:scene3d>
    <dgm:sp3d/>
    <dgm:txPr>
      <a:bodyPr/>
      <a:p>
        <a:pPr>
          <a:defRPr/>
        </a:pPr>
        <a:endParaRPr/>
      </a:p>
    </dgm:txPr>
    <dgm:style>
      <a:lnRef idx="0">
        <a:srgbClr val="000000"/>
      </a:lnRef>
      <a:fillRef idx="1">
        <a:srgbClr val="000000"/>
      </a:fillRef>
      <a:effectRef idx="1">
        <a:srgbClr val="000000"/>
      </a:effectRef>
      <a:fontRef idx="minor">
        <a:schemeClr val="tx1"/>
      </a:fontRef>
    </dgm:style>
  </dgm:styleLbl>
  <dgm:styleLbl name="alignNode1">
    <dgm:scene3d>
      <a:camera prst="orthographicFront"/>
      <a:lightRig rig="flat" dir="t"/>
    </dgm:scene3d>
    <dgm:sp3d/>
    <dgm:txPr>
      <a:bodyPr/>
      <a:p>
        <a:pPr>
          <a:defRPr/>
        </a:pPr>
        <a:endParaRPr/>
      </a:p>
    </dgm:txPr>
    <dgm:style>
      <a:lnRef idx="1">
        <a:srgbClr val="000000"/>
      </a:lnRef>
      <a:fillRef idx="3">
        <a:srgbClr val="000000"/>
      </a:fillRef>
      <a:effectRef idx="2">
        <a:srgbClr val="000000"/>
      </a:effectRef>
      <a:fontRef idx="minor">
        <a:schemeClr val="lt1"/>
      </a:fontRef>
    </dgm:style>
  </dgm:styleLbl>
  <dgm:styleLbl name="node1">
    <dgm:scene3d>
      <a:camera prst="orthographicFront"/>
      <a:lightRig rig="flat" dir="t"/>
    </dgm:scene3d>
    <dgm:sp3d/>
    <dgm:txPr>
      <a:bodyPr/>
      <a:p>
        <a:pPr>
          <a:defRPr/>
        </a:pPr>
        <a:endParaRPr/>
      </a:p>
    </dgm:txPr>
    <dgm:style>
      <a:lnRef idx="0">
        <a:srgbClr val="000000"/>
      </a:lnRef>
      <a:fillRef idx="3">
        <a:srgbClr val="000000"/>
      </a:fillRef>
      <a:effectRef idx="2">
        <a:srgbClr val="000000"/>
      </a:effectRef>
      <a:fontRef idx="minor">
        <a:schemeClr val="lt1"/>
      </a:fontRef>
    </dgm:style>
  </dgm:styleLbl>
  <dgm:styleLbl name="node2">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node3">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node4">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fgImgPlace1">
    <dgm:scene3d>
      <a:camera prst="orthographicFront"/>
      <a:lightRig rig="flat" dir="t"/>
    </dgm:scene3d>
    <dgm:sp3d/>
    <dgm:txPr>
      <a:bodyPr/>
      <a:p>
        <a:pPr>
          <a:defRPr/>
        </a:pPr>
        <a:endParaRPr/>
      </a:p>
    </dgm:txPr>
    <dgm:style>
      <a:lnRef idx="0">
        <a:srgbClr val="000000"/>
      </a:lnRef>
      <a:fillRef idx="3">
        <a:srgbClr val="000000"/>
      </a:fillRef>
      <a:effectRef idx="2">
        <a:srgbClr val="000000"/>
      </a:effectRef>
      <a:fontRef idx="minor"/>
    </dgm:style>
  </dgm:styleLbl>
  <dgm:styleLbl name="alignImgPlace1">
    <dgm:scene3d>
      <a:camera prst="orthographicFront"/>
      <a:lightRig rig="flat" dir="t"/>
    </dgm:scene3d>
    <dgm:sp3d/>
    <dgm:txPr>
      <a:bodyPr/>
      <a:p>
        <a:pPr>
          <a:defRPr/>
        </a:pPr>
        <a:endParaRPr/>
      </a:p>
    </dgm:txPr>
    <dgm:style>
      <a:lnRef idx="0">
        <a:srgbClr val="000000"/>
      </a:lnRef>
      <a:fillRef idx="3">
        <a:srgbClr val="000000"/>
      </a:fillRef>
      <a:effectRef idx="2">
        <a:srgbClr val="000000"/>
      </a:effectRef>
      <a:fontRef idx="minor"/>
    </dgm:style>
  </dgm:styleLbl>
  <dgm:styleLbl name="bgImgPlace1">
    <dgm:scene3d>
      <a:camera prst="orthographicFront"/>
      <a:lightRig rig="flat" dir="t"/>
    </dgm:scene3d>
    <dgm:sp3d/>
    <dgm:txPr>
      <a:bodyPr/>
      <a:p>
        <a:pPr>
          <a:defRPr/>
        </a:pPr>
        <a:endParaRPr/>
      </a:p>
    </dgm:txPr>
    <dgm:style>
      <a:lnRef idx="0">
        <a:srgbClr val="000000"/>
      </a:lnRef>
      <a:fillRef idx="3">
        <a:srgbClr val="000000"/>
      </a:fillRef>
      <a:effectRef idx="2">
        <a:srgbClr val="000000"/>
      </a:effectRef>
      <a:fontRef idx="minor"/>
    </dgm:style>
  </dgm:styleLbl>
  <dgm:styleLbl name="sibTrans2D1">
    <dgm:scene3d>
      <a:camera prst="orthographicFront"/>
      <a:lightRig rig="flat" dir="t"/>
    </dgm:scene3d>
    <dgm:sp3d/>
    <dgm:txPr>
      <a:bodyPr/>
      <a:p>
        <a:pPr>
          <a:defRPr/>
        </a:pPr>
        <a:endParaRPr/>
      </a:p>
    </dgm:txPr>
    <dgm:style>
      <a:lnRef idx="0">
        <a:srgbClr val="000000"/>
      </a:lnRef>
      <a:fillRef idx="3">
        <a:srgbClr val="000000"/>
      </a:fillRef>
      <a:effectRef idx="2">
        <a:srgbClr val="000000"/>
      </a:effectRef>
      <a:fontRef idx="minor">
        <a:schemeClr val="lt1"/>
      </a:fontRef>
    </dgm:style>
  </dgm:styleLbl>
  <dgm:styleLbl name="fgSibTrans2D1">
    <dgm:scene3d>
      <a:camera prst="orthographicFront"/>
      <a:lightRig rig="flat" dir="t"/>
    </dgm:scene3d>
    <dgm:sp3d/>
    <dgm:txPr>
      <a:bodyPr/>
      <a:p>
        <a:pPr>
          <a:defRPr/>
        </a:pPr>
        <a:endParaRPr/>
      </a:p>
    </dgm:txPr>
    <dgm:style>
      <a:lnRef idx="0">
        <a:srgbClr val="000000"/>
      </a:lnRef>
      <a:fillRef idx="3">
        <a:srgbClr val="000000"/>
      </a:fillRef>
      <a:effectRef idx="2">
        <a:srgbClr val="000000"/>
      </a:effectRef>
      <a:fontRef idx="minor">
        <a:schemeClr val="lt1"/>
      </a:fontRef>
    </dgm:style>
  </dgm:styleLbl>
  <dgm:styleLbl name="bgSibTrans2D1">
    <dgm:scene3d>
      <a:camera prst="orthographicFront"/>
      <a:lightRig rig="flat" dir="t"/>
    </dgm:scene3d>
    <dgm:sp3d/>
    <dgm:txPr>
      <a:bodyPr/>
      <a:p>
        <a:pPr>
          <a:defRPr/>
        </a:pPr>
        <a:endParaRPr/>
      </a:p>
    </dgm:txPr>
    <dgm:style>
      <a:lnRef idx="0">
        <a:srgbClr val="000000"/>
      </a:lnRef>
      <a:fillRef idx="3">
        <a:srgbClr val="000000"/>
      </a:fillRef>
      <a:effectRef idx="2">
        <a:srgbClr val="000000"/>
      </a:effectRef>
      <a:fontRef idx="minor">
        <a:schemeClr val="lt1"/>
      </a:fontRef>
    </dgm:style>
  </dgm:styleLbl>
  <dgm:styleLbl name="sibTrans1D1">
    <dgm:scene3d>
      <a:camera prst="orthographicFront"/>
      <a:lightRig rig="flat" dir="t"/>
    </dgm:scene3d>
    <dgm:sp3d/>
    <dgm:txPr>
      <a:bodyPr/>
      <a:p>
        <a:pPr>
          <a:defRPr/>
        </a:pPr>
        <a:endParaRPr/>
      </a:p>
    </dgm:txPr>
    <dgm:style>
      <a:lnRef idx="1">
        <a:srgbClr val="000000"/>
      </a:lnRef>
      <a:fillRef idx="0">
        <a:srgbClr val="000000"/>
      </a:fillRef>
      <a:effectRef idx="0">
        <a:srgbClr val="000000"/>
      </a:effectRef>
      <a:fontRef idx="minor"/>
    </dgm:style>
  </dgm:styleLbl>
  <dgm:styleLbl name="callout">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sst0">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asst1">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asst2">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asst3">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parChTrans2D1">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parChTrans2D2">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parChTrans2D3">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parChTrans2D4">
    <dgm:scene3d>
      <a:camera prst="orthographicFront"/>
      <a:lightRig rig="flat" dir="t"/>
    </dgm:scene3d>
    <dgm:sp3d/>
    <dgm:txPr>
      <a:bodyPr/>
      <a:p>
        <a:pPr>
          <a:defRPr/>
        </a:pPr>
        <a:endParaRPr/>
      </a:p>
    </dgm:txPr>
    <dgm:style>
      <a:lnRef idx="0">
        <a:srgbClr val="000000"/>
      </a:lnRef>
      <a:fillRef idx="3">
        <a:srgbClr val="000000"/>
      </a:fillRef>
      <a:effectRef idx="1">
        <a:srgbClr val="000000"/>
      </a:effectRef>
      <a:fontRef idx="minor">
        <a:schemeClr val="lt1"/>
      </a:fontRef>
    </dgm:style>
  </dgm:styleLbl>
  <dgm:styleLbl name="parChTrans1D1">
    <dgm:scene3d>
      <a:camera prst="orthographicFront"/>
      <a:lightRig rig="fla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2">
    <dgm:scene3d>
      <a:camera prst="orthographicFront"/>
      <a:lightRig rig="fla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3">
    <dgm:scene3d>
      <a:camera prst="orthographicFront"/>
      <a:lightRig rig="fla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4">
    <dgm:scene3d>
      <a:camera prst="orthographicFront"/>
      <a:lightRig rig="flat" dir="t"/>
    </dgm:scene3d>
    <dgm:sp3d/>
    <dgm:txPr>
      <a:bodyPr/>
      <a:p>
        <a:pPr>
          <a:defRPr/>
        </a:pPr>
        <a:endParaRPr/>
      </a:p>
    </dgm:txPr>
    <dgm:style>
      <a:lnRef idx="2">
        <a:srgbClr val="000000"/>
      </a:lnRef>
      <a:fillRef idx="0">
        <a:srgbClr val="000000"/>
      </a:fillRef>
      <a:effectRef idx="0">
        <a:srgbClr val="000000"/>
      </a:effectRef>
      <a:fontRef idx="minor"/>
    </dgm:style>
  </dgm:styleLbl>
  <dgm:styleLbl name="fgAcc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conFgAcc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alignAcc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trAlignAcc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bgAcc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solidFgAcc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solidAlignAcc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solidBgAcc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FollowNode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alignAccFollowNode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bgAccFollowNode1">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0">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2">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3">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fgAcc4">
    <dgm:scene3d>
      <a:camera prst="orthographicFront"/>
      <a:lightRig rig="flat" dir="t"/>
    </dgm:scene3d>
    <dgm:sp3d/>
    <dgm:txPr>
      <a:bodyPr/>
      <a:p>
        <a:pPr>
          <a:defRPr/>
        </a:pPr>
        <a:endParaRPr/>
      </a:p>
    </dgm:txPr>
    <dgm:style>
      <a:lnRef idx="1">
        <a:srgbClr val="000000"/>
      </a:lnRef>
      <a:fillRef idx="1">
        <a:srgbClr val="000000"/>
      </a:fillRef>
      <a:effectRef idx="2">
        <a:srgbClr val="000000"/>
      </a:effectRef>
      <a:fontRef idx="minor"/>
    </dgm:style>
  </dgm:styleLbl>
  <dgm:styleLbl name="bgShp">
    <dgm:scene3d>
      <a:camera prst="orthographicFront"/>
      <a:lightRig rig="flat" dir="t"/>
    </dgm:scene3d>
    <dgm:sp3d/>
    <dgm:txPr>
      <a:bodyPr/>
      <a:p>
        <a:pPr>
          <a:defRPr/>
        </a:pPr>
        <a:endParaRPr/>
      </a:p>
    </dgm:txPr>
    <dgm:style>
      <a:lnRef idx="0">
        <a:srgbClr val="000000"/>
      </a:lnRef>
      <a:fillRef idx="3">
        <a:srgbClr val="000000"/>
      </a:fillRef>
      <a:effectRef idx="0">
        <a:srgbClr val="000000"/>
      </a:effectRef>
      <a:fontRef idx="minor"/>
    </dgm:style>
  </dgm:styleLbl>
  <dgm:styleLbl name="dkBgShp">
    <dgm:scene3d>
      <a:camera prst="orthographicFront"/>
      <a:lightRig rig="flat" dir="t"/>
    </dgm:scene3d>
    <dgm:sp3d/>
    <dgm:txPr>
      <a:bodyPr/>
      <a:p>
        <a:pPr>
          <a:defRPr/>
        </a:pPr>
        <a:endParaRPr/>
      </a:p>
    </dgm:txPr>
    <dgm:style>
      <a:lnRef idx="0">
        <a:srgbClr val="000000"/>
      </a:lnRef>
      <a:fillRef idx="2">
        <a:srgbClr val="000000"/>
      </a:fillRef>
      <a:effectRef idx="0">
        <a:srgbClr val="000000"/>
      </a:effectRef>
      <a:fontRef idx="minor"/>
    </dgm:style>
  </dgm:styleLbl>
  <dgm:styleLbl name="trBgShp">
    <dgm:scene3d>
      <a:camera prst="orthographicFront"/>
      <a:lightRig rig="flat" dir="t"/>
    </dgm:scene3d>
    <dgm:sp3d/>
    <dgm:txPr>
      <a:bodyPr/>
      <a:p>
        <a:pPr>
          <a:defRPr/>
        </a:pPr>
        <a:endParaRPr/>
      </a:p>
    </dgm:txPr>
    <dgm:style>
      <a:lnRef idx="0">
        <a:srgbClr val="000000"/>
      </a:lnRef>
      <a:fillRef idx="1">
        <a:srgbClr val="000000"/>
      </a:fillRef>
      <a:effectRef idx="0">
        <a:srgbClr val="000000"/>
      </a:effectRef>
      <a:fontRef idx="minor"/>
    </dgm:style>
  </dgm:styleLbl>
  <dgm:styleLbl name="fgShp">
    <dgm:scene3d>
      <a:camera prst="orthographicFront"/>
      <a:lightRig rig="flat" dir="t"/>
    </dgm:scene3d>
    <dgm:sp3d/>
    <dgm:txPr>
      <a:bodyPr/>
      <a:p>
        <a:pPr>
          <a:defRPr/>
        </a:pPr>
        <a:endParaRPr/>
      </a:p>
    </dgm:txPr>
    <dgm:style>
      <a:lnRef idx="0">
        <a:srgbClr val="000000"/>
      </a:lnRef>
      <a:fillRef idx="1">
        <a:srgbClr val="000000"/>
      </a:fillRef>
      <a:effectRef idx="3">
        <a:srgbClr val="000000"/>
      </a:effectRef>
      <a:fontRef idx="minor">
        <a:schemeClr val="lt1"/>
      </a:fontRef>
    </dgm:style>
  </dgm:styleLbl>
  <dgm:styleLbl name="revTx">
    <dgm:scene3d>
      <a:camera prst="orthographicFront"/>
      <a:lightRig rig="threePt" dir="t"/>
    </dgm:scene3d>
    <dgm:sp3d/>
    <dgm:txPr>
      <a:bodyPr/>
      <a:p>
        <a:pPr>
          <a:defRPr/>
        </a:pPr>
        <a:endParaRPr/>
      </a:p>
    </dgm:txPr>
    <dgm:style>
      <a:lnRef idx="0">
        <a:srgbClr val="000000"/>
      </a:lnRef>
      <a:fillRef idx="0">
        <a:srgbClr val="000000"/>
      </a:fillRef>
      <a:effectRef idx="0">
        <a:srgbClr val="00000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ven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tx1"/>
      </a:fontRef>
    </dgm:style>
  </dgm:styleLbl>
  <dgm:styleLbl name="alig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fg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fg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bg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sibTrans1D1">
    <dgm:scene3d>
      <a:camera prst="orthographicFront"/>
      <a:lightRig rig="threePt" dir="t"/>
    </dgm:scene3d>
    <dgm:sp3d/>
    <dgm:txPr>
      <a:bodyPr/>
      <a:p>
        <a:pPr>
          <a:defRPr/>
        </a:pPr>
        <a:endParaRPr/>
      </a:p>
    </dgm:txPr>
    <dgm:style>
      <a:lnRef idx="1">
        <a:srgbClr val="000000"/>
      </a:lnRef>
      <a:fillRef idx="0">
        <a:srgbClr val="000000"/>
      </a:fillRef>
      <a:effectRef idx="0">
        <a:srgbClr val="000000"/>
      </a:effectRef>
      <a:fontRef idx="minor"/>
    </dgm:style>
  </dgm:styleLbl>
  <dgm:styleLbl name="callout">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sst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a:bodyPr/>
      <a:p>
        <a:pPr>
          <a:defRPr/>
        </a:pPr>
        <a:endParaRPr/>
      </a:p>
    </dgm:txPr>
    <dgm:style>
      <a:lnRef idx="1">
        <a:srgbClr val="000000"/>
      </a:lnRef>
      <a:fillRef idx="1">
        <a:srgbClr val="000000"/>
      </a:fillRef>
      <a:effectRef idx="0">
        <a:srgbClr val="000000"/>
      </a:effectRef>
      <a:fontRef idx="minor"/>
    </dgm:style>
  </dgm:styleLbl>
  <dgm:styleLbl name="b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Align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dk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tr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fgShp">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revTx">
    <dgm:scene3d>
      <a:camera prst="orthographicFront"/>
      <a:lightRig rig="threePt" dir="t"/>
    </dgm:scene3d>
    <dgm:sp3d/>
    <dgm:txPr>
      <a:bodyPr/>
      <a:p>
        <a:pPr>
          <a:defRPr/>
        </a:pPr>
        <a:endParaRPr/>
      </a:p>
    </dgm:txPr>
    <dgm:style>
      <a:lnRef idx="0">
        <a:srgbClr val="000000"/>
      </a:lnRef>
      <a:fillRef idx="0">
        <a:srgbClr val="000000"/>
      </a:fillRef>
      <a:effectRef idx="0">
        <a:srgbClr val="000000"/>
      </a:effectRef>
      <a:fontRef idx="minor"/>
    </dgm:style>
  </dgm:styleLbl>
</dgm:styleDef>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Title Slide">
    <p:spTree>
      <p:nvGrpSpPr>
        <p:cNvPr id="1" name=""/>
        <p:cNvGrpSpPr/>
        <p:nvPr/>
      </p:nvGrpSpPr>
      <p:grpSpPr bwMode="auto">
        <a:xfrm>
          <a:off x="0" y="0"/>
          <a:ext cx="0" cy="0"/>
          <a:chOff x="0" y="0"/>
          <a:chExt cx="0" cy="0"/>
        </a:xfrm>
      </p:grpSpPr>
      <p:sp>
        <p:nvSpPr>
          <p:cNvPr id="4" name="Date Placeholder 3"/>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5" name="Footer Placeholder 4"/>
          <p:cNvSpPr>
            <a:spLocks noGrp="1"/>
          </p:cNvSpPr>
          <p:nvPr>
            <p:ph type="ftr" sz="quarter" idx="11"/>
          </p:nvPr>
        </p:nvSpPr>
        <p:spPr bwMode="auto"/>
        <p:txBody>
          <a:bodyPr/>
          <a:lstStyle/>
          <a:p>
            <a:pPr>
              <a:defRPr/>
            </a:pPr>
            <a:endParaRPr lang="en-GB"/>
          </a:p>
        </p:txBody>
      </p:sp>
      <p:sp>
        <p:nvSpPr>
          <p:cNvPr id="6" name="Slide Number Placeholder 5"/>
          <p:cNvSpPr>
            <a:spLocks noGrp="1"/>
          </p:cNvSpPr>
          <p:nvPr>
            <p:ph type="sldNum" sz="quarter" idx="12"/>
          </p:nvPr>
        </p:nvSpPr>
        <p:spPr bwMode="auto"/>
        <p:txBody>
          <a:bodyPr/>
          <a:lstStyle/>
          <a:p>
            <a:pPr>
              <a:defRPr/>
            </a:pPr>
            <a:fld id="{5B4A644E-093B-42A5-B024-082933815271}" type="slidenum">
              <a:rPr lang="en-GB"/>
              <a:t/>
            </a:fld>
            <a:endParaRPr lang="en-GB"/>
          </a:p>
        </p:txBody>
      </p:sp>
      <p:sp>
        <p:nvSpPr>
          <p:cNvPr id="16" name="Rectangle 6"/>
          <p:cNvSpPr/>
          <p:nvPr userDrawn="1"/>
        </p:nvSpPr>
        <p:spPr bwMode="auto">
          <a:xfrm flipH="1" flipV="1">
            <a:off x="-6189" y="6724280"/>
            <a:ext cx="10448259" cy="131837"/>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60959" h="601369" fill="norm" stroke="1" extrusionOk="0">
                <a:moveTo>
                  <a:pt x="116959" y="0"/>
                </a:moveTo>
                <a:lnTo>
                  <a:pt x="9260959" y="0"/>
                </a:lnTo>
                <a:lnTo>
                  <a:pt x="9260959" y="590736"/>
                </a:lnTo>
                <a:lnTo>
                  <a:pt x="0" y="601369"/>
                </a:lnTo>
                <a:lnTo>
                  <a:pt x="116959" y="0"/>
                </a:lnTo>
                <a:close/>
              </a:path>
            </a:pathLst>
          </a:cu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7" name="Parallelogram 26"/>
          <p:cNvSpPr/>
          <p:nvPr userDrawn="1"/>
        </p:nvSpPr>
        <p:spPr bwMode="auto">
          <a:xfrm>
            <a:off x="10498920" y="6729691"/>
            <a:ext cx="744415" cy="133416"/>
          </a:xfrm>
          <a:prstGeom prst="parallelogram">
            <a:avLst>
              <a:gd name="adj" fmla="val 110165"/>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8" name="Parallelogram 27"/>
          <p:cNvSpPr/>
          <p:nvPr userDrawn="1"/>
        </p:nvSpPr>
        <p:spPr bwMode="auto">
          <a:xfrm>
            <a:off x="10727070" y="6730589"/>
            <a:ext cx="744415" cy="133416"/>
          </a:xfrm>
          <a:prstGeom prst="parallelogram">
            <a:avLst>
              <a:gd name="adj" fmla="val 1101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6" name="Rectangle 25"/>
          <p:cNvSpPr/>
          <p:nvPr userDrawn="1"/>
        </p:nvSpPr>
        <p:spPr bwMode="auto">
          <a:xfrm>
            <a:off x="10947965" y="6371547"/>
            <a:ext cx="1244035" cy="491560"/>
          </a:xfrm>
          <a:custGeom>
            <a:avLst/>
            <a:gdLst>
              <a:gd name="connsiteX0" fmla="*/ 0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0 w 1292730"/>
              <a:gd name="connsiteY4" fmla="*/ 0 h 491559"/>
              <a:gd name="connsiteX0" fmla="*/ 405799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405799 w 1292730"/>
              <a:gd name="connsiteY4" fmla="*/ 0 h 491559"/>
              <a:gd name="connsiteX0" fmla="*/ 454131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454131 w 1292730"/>
              <a:gd name="connsiteY4" fmla="*/ 0 h 491559"/>
              <a:gd name="connsiteX0" fmla="*/ 508504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508504 w 1292730"/>
              <a:gd name="connsiteY4" fmla="*/ 0 h 491559"/>
              <a:gd name="connsiteX0" fmla="*/ 454130 w 1238356"/>
              <a:gd name="connsiteY0" fmla="*/ 0 h 491559"/>
              <a:gd name="connsiteX1" fmla="*/ 1238356 w 1238356"/>
              <a:gd name="connsiteY1" fmla="*/ 0 h 491559"/>
              <a:gd name="connsiteX2" fmla="*/ 1238356 w 1238356"/>
              <a:gd name="connsiteY2" fmla="*/ 491559 h 491559"/>
              <a:gd name="connsiteX3" fmla="*/ 0 w 1238356"/>
              <a:gd name="connsiteY3" fmla="*/ 491559 h 491559"/>
              <a:gd name="connsiteX4" fmla="*/ 454130 w 1238356"/>
              <a:gd name="connsiteY4" fmla="*/ 0 h 491559"/>
              <a:gd name="connsiteX0" fmla="*/ 532671 w 1238356"/>
              <a:gd name="connsiteY0" fmla="*/ 0 h 502381"/>
              <a:gd name="connsiteX1" fmla="*/ 1238356 w 1238356"/>
              <a:gd name="connsiteY1" fmla="*/ 10822 h 502381"/>
              <a:gd name="connsiteX2" fmla="*/ 1238356 w 1238356"/>
              <a:gd name="connsiteY2" fmla="*/ 502381 h 502381"/>
              <a:gd name="connsiteX3" fmla="*/ 0 w 1238356"/>
              <a:gd name="connsiteY3" fmla="*/ 502381 h 502381"/>
              <a:gd name="connsiteX4" fmla="*/ 532671 w 1238356"/>
              <a:gd name="connsiteY4" fmla="*/ 0 h 502381"/>
              <a:gd name="connsiteX0" fmla="*/ 520588 w 1238356"/>
              <a:gd name="connsiteY0" fmla="*/ 5410 h 491559"/>
              <a:gd name="connsiteX1" fmla="*/ 1238356 w 1238356"/>
              <a:gd name="connsiteY1" fmla="*/ 0 h 491559"/>
              <a:gd name="connsiteX2" fmla="*/ 1238356 w 1238356"/>
              <a:gd name="connsiteY2" fmla="*/ 491559 h 491559"/>
              <a:gd name="connsiteX3" fmla="*/ 0 w 1238356"/>
              <a:gd name="connsiteY3" fmla="*/ 491559 h 491559"/>
              <a:gd name="connsiteX4" fmla="*/ 520588 w 1238356"/>
              <a:gd name="connsiteY4" fmla="*/ 5410 h 491559"/>
              <a:gd name="connsiteX0" fmla="*/ 520588 w 1238356"/>
              <a:gd name="connsiteY0" fmla="*/ 0 h 491560"/>
              <a:gd name="connsiteX1" fmla="*/ 1238356 w 1238356"/>
              <a:gd name="connsiteY1" fmla="*/ 1 h 491560"/>
              <a:gd name="connsiteX2" fmla="*/ 1238356 w 1238356"/>
              <a:gd name="connsiteY2" fmla="*/ 491560 h 491560"/>
              <a:gd name="connsiteX3" fmla="*/ 0 w 1238356"/>
              <a:gd name="connsiteY3" fmla="*/ 491560 h 491560"/>
              <a:gd name="connsiteX4" fmla="*/ 520588 w 1238356"/>
              <a:gd name="connsiteY4" fmla="*/ 0 h 49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356" h="491560" fill="norm" stroke="1" extrusionOk="0">
                <a:moveTo>
                  <a:pt x="520588" y="0"/>
                </a:moveTo>
                <a:lnTo>
                  <a:pt x="1238356" y="1"/>
                </a:lnTo>
                <a:lnTo>
                  <a:pt x="1238356" y="491560"/>
                </a:lnTo>
                <a:lnTo>
                  <a:pt x="0" y="491560"/>
                </a:lnTo>
                <a:lnTo>
                  <a:pt x="520588" y="0"/>
                </a:lnTo>
                <a:close/>
              </a:path>
            </a:pathLst>
          </a:custGeom>
          <a:solidFill>
            <a:srgbClr val="A6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nvGrpSpPr>
          <p:cNvPr id="47" name="Group 46"/>
          <p:cNvGrpSpPr/>
          <p:nvPr userDrawn="1"/>
        </p:nvGrpSpPr>
        <p:grpSpPr bwMode="auto">
          <a:xfrm>
            <a:off x="-4735" y="-4771"/>
            <a:ext cx="12196733" cy="147827"/>
            <a:chOff x="-4735" y="-4771"/>
            <a:chExt cx="12196733" cy="147827"/>
          </a:xfrm>
        </p:grpSpPr>
        <p:sp>
          <p:nvSpPr>
            <p:cNvPr id="7" name="Rectangle 6"/>
            <p:cNvSpPr/>
            <p:nvPr userDrawn="1"/>
          </p:nvSpPr>
          <p:spPr bwMode="auto">
            <a:xfrm>
              <a:off x="1787407" y="-1843"/>
              <a:ext cx="10404591" cy="131837"/>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60959" h="601369" fill="norm" stroke="1" extrusionOk="0">
                  <a:moveTo>
                    <a:pt x="116959" y="0"/>
                  </a:moveTo>
                  <a:lnTo>
                    <a:pt x="9260959" y="0"/>
                  </a:lnTo>
                  <a:lnTo>
                    <a:pt x="9260959" y="590736"/>
                  </a:lnTo>
                  <a:lnTo>
                    <a:pt x="0" y="601369"/>
                  </a:lnTo>
                  <a:lnTo>
                    <a:pt x="116959" y="0"/>
                  </a:lnTo>
                  <a:close/>
                </a:path>
              </a:pathLst>
            </a:custGeom>
            <a:solidFill>
              <a:srgbClr val="A6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nvGrpSpPr>
            <p:cNvPr id="46" name="Group 45"/>
            <p:cNvGrpSpPr/>
            <p:nvPr userDrawn="1"/>
          </p:nvGrpSpPr>
          <p:grpSpPr bwMode="auto">
            <a:xfrm>
              <a:off x="-4735" y="-4771"/>
              <a:ext cx="1761979" cy="147827"/>
              <a:chOff x="-4735" y="-4771"/>
              <a:chExt cx="1761979" cy="147827"/>
            </a:xfrm>
          </p:grpSpPr>
          <p:sp>
            <p:nvSpPr>
              <p:cNvPr id="10" name="Rectangle 6"/>
              <p:cNvSpPr/>
              <p:nvPr userDrawn="1"/>
            </p:nvSpPr>
            <p:spPr bwMode="auto">
              <a:xfrm flipH="1" flipV="1">
                <a:off x="-1" y="-1257"/>
                <a:ext cx="1743739" cy="144313"/>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 name="connsiteX0" fmla="*/ 981693 w 10125693"/>
                  <a:gd name="connsiteY0" fmla="*/ 0 h 626326"/>
                  <a:gd name="connsiteX1" fmla="*/ 10125693 w 10125693"/>
                  <a:gd name="connsiteY1" fmla="*/ 0 h 626326"/>
                  <a:gd name="connsiteX2" fmla="*/ 10125693 w 10125693"/>
                  <a:gd name="connsiteY2" fmla="*/ 590736 h 626326"/>
                  <a:gd name="connsiteX3" fmla="*/ 0 w 10125693"/>
                  <a:gd name="connsiteY3" fmla="*/ 626326 h 626326"/>
                  <a:gd name="connsiteX4" fmla="*/ 981693 w 10125693"/>
                  <a:gd name="connsiteY4" fmla="*/ 0 h 626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5693" h="626326" fill="norm" stroke="1" extrusionOk="0">
                    <a:moveTo>
                      <a:pt x="981693" y="0"/>
                    </a:moveTo>
                    <a:lnTo>
                      <a:pt x="10125693" y="0"/>
                    </a:lnTo>
                    <a:lnTo>
                      <a:pt x="10125693" y="590736"/>
                    </a:lnTo>
                    <a:lnTo>
                      <a:pt x="0" y="626326"/>
                    </a:lnTo>
                    <a:lnTo>
                      <a:pt x="98169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4" name="Parallelogram 33"/>
              <p:cNvSpPr/>
              <p:nvPr userDrawn="1"/>
            </p:nvSpPr>
            <p:spPr bwMode="auto">
              <a:xfrm>
                <a:off x="1320672" y="-3974"/>
                <a:ext cx="436573" cy="147030"/>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5" name="Parallelogram 34"/>
              <p:cNvSpPr/>
              <p:nvPr userDrawn="1"/>
            </p:nvSpPr>
            <p:spPr bwMode="auto">
              <a:xfrm>
                <a:off x="833362" y="-4771"/>
                <a:ext cx="436573" cy="14040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6" name="Parallelogram 35"/>
              <p:cNvSpPr/>
              <p:nvPr userDrawn="1"/>
            </p:nvSpPr>
            <p:spPr bwMode="auto">
              <a:xfrm>
                <a:off x="571406" y="0"/>
                <a:ext cx="436573" cy="13396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7" name="Parallelogram 36"/>
              <p:cNvSpPr/>
              <p:nvPr userDrawn="1"/>
            </p:nvSpPr>
            <p:spPr bwMode="auto">
              <a:xfrm>
                <a:off x="309450" y="-3972"/>
                <a:ext cx="436573" cy="14040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8" name="Parallelogram 37"/>
              <p:cNvSpPr/>
              <p:nvPr userDrawn="1"/>
            </p:nvSpPr>
            <p:spPr bwMode="auto">
              <a:xfrm>
                <a:off x="47494" y="-118"/>
                <a:ext cx="436573" cy="13396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40" name="Rectangle 39"/>
              <p:cNvSpPr/>
              <p:nvPr userDrawn="1"/>
            </p:nvSpPr>
            <p:spPr bwMode="auto">
              <a:xfrm>
                <a:off x="-4735" y="-753"/>
                <a:ext cx="247918" cy="137187"/>
              </a:xfrm>
              <a:prstGeom prst="rect">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grpSp>
      <p:sp>
        <p:nvSpPr>
          <p:cNvPr id="43" name="TextBox 42"/>
          <p:cNvSpPr txBox="1"/>
          <p:nvPr userDrawn="1"/>
        </p:nvSpPr>
        <p:spPr bwMode="auto">
          <a:xfrm>
            <a:off x="9994869" y="6280140"/>
            <a:ext cx="1220399" cy="338554"/>
          </a:xfrm>
          <a:prstGeom prst="rect">
            <a:avLst/>
          </a:prstGeom>
          <a:noFill/>
        </p:spPr>
        <p:txBody>
          <a:bodyPr wrap="none" rtlCol="0">
            <a:spAutoFit/>
          </a:bodyPr>
          <a:lstStyle/>
          <a:p>
            <a:pPr algn="r">
              <a:defRPr/>
            </a:pPr>
            <a:r>
              <a:rPr lang="en-GB" sz="1600" b="1"/>
              <a:t>Q3 Report…</a:t>
            </a:r>
            <a:endParaRPr/>
          </a:p>
        </p:txBody>
      </p:sp>
      <p:sp>
        <p:nvSpPr>
          <p:cNvPr id="44" name="TextBox 43"/>
          <p:cNvSpPr txBox="1"/>
          <p:nvPr userDrawn="1"/>
        </p:nvSpPr>
        <p:spPr bwMode="auto">
          <a:xfrm>
            <a:off x="10203621" y="6499996"/>
            <a:ext cx="1013419" cy="230832"/>
          </a:xfrm>
          <a:prstGeom prst="rect">
            <a:avLst/>
          </a:prstGeom>
          <a:noFill/>
        </p:spPr>
        <p:txBody>
          <a:bodyPr wrap="none" rtlCol="0">
            <a:spAutoFit/>
          </a:bodyPr>
          <a:lstStyle/>
          <a:p>
            <a:pPr algn="r">
              <a:defRPr/>
            </a:pPr>
            <a:r>
              <a:rPr lang="en-GB" sz="900" b="1"/>
              <a:t>SEPTEMBER 2023</a:t>
            </a:r>
            <a:endParaRPr/>
          </a:p>
        </p:txBody>
      </p:sp>
      <p:pic>
        <p:nvPicPr>
          <p:cNvPr id="9" name="Picture 8" descr="A blue and red logo&#10;&#10;Description automatically generated"/>
          <p:cNvPicPr>
            <a:picLocks noChangeAspect="1"/>
          </p:cNvPicPr>
          <p:nvPr userDrawn="1"/>
        </p:nvPicPr>
        <p:blipFill>
          <a:blip r:embed="rId2"/>
          <a:stretch/>
        </p:blipFill>
        <p:spPr bwMode="auto">
          <a:xfrm>
            <a:off x="188349" y="5059741"/>
            <a:ext cx="1220399" cy="1220399"/>
          </a:xfrm>
          <a:prstGeom prst="rect">
            <a:avLst/>
          </a:prstGeom>
        </p:spPr>
      </p:pic>
      <p:pic>
        <p:nvPicPr>
          <p:cNvPr id="12" name="Picture 11" descr="A blue and red logo&#10;&#10;Description automatically generated"/>
          <p:cNvPicPr>
            <a:picLocks noChangeAspect="1"/>
          </p:cNvPicPr>
          <p:nvPr userDrawn="1"/>
        </p:nvPicPr>
        <p:blipFill>
          <a:blip r:embed="rId3"/>
          <a:stretch/>
        </p:blipFill>
        <p:spPr bwMode="auto">
          <a:xfrm>
            <a:off x="9901610" y="327590"/>
            <a:ext cx="2092703" cy="125562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1_Title Slide">
    <p:spTree>
      <p:nvGrpSpPr>
        <p:cNvPr id="1" name=""/>
        <p:cNvGrpSpPr/>
        <p:nvPr/>
      </p:nvGrpSpPr>
      <p:grpSpPr bwMode="auto">
        <a:xfrm>
          <a:off x="0" y="0"/>
          <a:ext cx="0" cy="0"/>
          <a:chOff x="0" y="0"/>
          <a:chExt cx="0" cy="0"/>
        </a:xfrm>
      </p:grpSpPr>
      <p:sp>
        <p:nvSpPr>
          <p:cNvPr id="4" name="Date Placeholder 3"/>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5" name="Footer Placeholder 4"/>
          <p:cNvSpPr>
            <a:spLocks noGrp="1"/>
          </p:cNvSpPr>
          <p:nvPr>
            <p:ph type="ftr" sz="quarter" idx="11"/>
          </p:nvPr>
        </p:nvSpPr>
        <p:spPr bwMode="auto"/>
        <p:txBody>
          <a:bodyPr/>
          <a:lstStyle/>
          <a:p>
            <a:pPr>
              <a:defRPr/>
            </a:pPr>
            <a:endParaRPr lang="en-GB"/>
          </a:p>
        </p:txBody>
      </p:sp>
      <p:sp>
        <p:nvSpPr>
          <p:cNvPr id="6" name="Slide Number Placeholder 5"/>
          <p:cNvSpPr>
            <a:spLocks noGrp="1"/>
          </p:cNvSpPr>
          <p:nvPr>
            <p:ph type="sldNum" sz="quarter" idx="12"/>
          </p:nvPr>
        </p:nvSpPr>
        <p:spPr bwMode="auto"/>
        <p:txBody>
          <a:bodyPr/>
          <a:lstStyle/>
          <a:p>
            <a:pPr>
              <a:defRPr/>
            </a:pPr>
            <a:fld id="{5B4A644E-093B-42A5-B024-082933815271}" type="slidenum">
              <a:rPr lang="en-GB"/>
              <a:t/>
            </a:fld>
            <a:endParaRPr lang="en-GB"/>
          </a:p>
        </p:txBody>
      </p:sp>
      <p:sp>
        <p:nvSpPr>
          <p:cNvPr id="16" name="Rectangle 6"/>
          <p:cNvSpPr/>
          <p:nvPr userDrawn="1"/>
        </p:nvSpPr>
        <p:spPr bwMode="auto">
          <a:xfrm flipH="1" flipV="1">
            <a:off x="-6189" y="6724280"/>
            <a:ext cx="10448259" cy="131837"/>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60959" h="601369" fill="norm" stroke="1" extrusionOk="0">
                <a:moveTo>
                  <a:pt x="116959" y="0"/>
                </a:moveTo>
                <a:lnTo>
                  <a:pt x="9260959" y="0"/>
                </a:lnTo>
                <a:lnTo>
                  <a:pt x="9260959" y="590736"/>
                </a:lnTo>
                <a:lnTo>
                  <a:pt x="0" y="601369"/>
                </a:lnTo>
                <a:lnTo>
                  <a:pt x="116959" y="0"/>
                </a:lnTo>
                <a:close/>
              </a:path>
            </a:pathLst>
          </a:cu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7" name="Parallelogram 26"/>
          <p:cNvSpPr/>
          <p:nvPr userDrawn="1"/>
        </p:nvSpPr>
        <p:spPr bwMode="auto">
          <a:xfrm>
            <a:off x="10498920" y="6729691"/>
            <a:ext cx="744415" cy="133416"/>
          </a:xfrm>
          <a:prstGeom prst="parallelogram">
            <a:avLst>
              <a:gd name="adj" fmla="val 110165"/>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8" name="Parallelogram 27"/>
          <p:cNvSpPr/>
          <p:nvPr userDrawn="1"/>
        </p:nvSpPr>
        <p:spPr bwMode="auto">
          <a:xfrm>
            <a:off x="10727070" y="6730589"/>
            <a:ext cx="744415" cy="133416"/>
          </a:xfrm>
          <a:prstGeom prst="parallelogram">
            <a:avLst>
              <a:gd name="adj" fmla="val 1101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6" name="Rectangle 25"/>
          <p:cNvSpPr/>
          <p:nvPr userDrawn="1"/>
        </p:nvSpPr>
        <p:spPr bwMode="auto">
          <a:xfrm>
            <a:off x="10947965" y="6371547"/>
            <a:ext cx="1244035" cy="491560"/>
          </a:xfrm>
          <a:custGeom>
            <a:avLst/>
            <a:gdLst>
              <a:gd name="connsiteX0" fmla="*/ 0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0 w 1292730"/>
              <a:gd name="connsiteY4" fmla="*/ 0 h 491559"/>
              <a:gd name="connsiteX0" fmla="*/ 405799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405799 w 1292730"/>
              <a:gd name="connsiteY4" fmla="*/ 0 h 491559"/>
              <a:gd name="connsiteX0" fmla="*/ 454131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454131 w 1292730"/>
              <a:gd name="connsiteY4" fmla="*/ 0 h 491559"/>
              <a:gd name="connsiteX0" fmla="*/ 508504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508504 w 1292730"/>
              <a:gd name="connsiteY4" fmla="*/ 0 h 491559"/>
              <a:gd name="connsiteX0" fmla="*/ 454130 w 1238356"/>
              <a:gd name="connsiteY0" fmla="*/ 0 h 491559"/>
              <a:gd name="connsiteX1" fmla="*/ 1238356 w 1238356"/>
              <a:gd name="connsiteY1" fmla="*/ 0 h 491559"/>
              <a:gd name="connsiteX2" fmla="*/ 1238356 w 1238356"/>
              <a:gd name="connsiteY2" fmla="*/ 491559 h 491559"/>
              <a:gd name="connsiteX3" fmla="*/ 0 w 1238356"/>
              <a:gd name="connsiteY3" fmla="*/ 491559 h 491559"/>
              <a:gd name="connsiteX4" fmla="*/ 454130 w 1238356"/>
              <a:gd name="connsiteY4" fmla="*/ 0 h 491559"/>
              <a:gd name="connsiteX0" fmla="*/ 532671 w 1238356"/>
              <a:gd name="connsiteY0" fmla="*/ 0 h 502381"/>
              <a:gd name="connsiteX1" fmla="*/ 1238356 w 1238356"/>
              <a:gd name="connsiteY1" fmla="*/ 10822 h 502381"/>
              <a:gd name="connsiteX2" fmla="*/ 1238356 w 1238356"/>
              <a:gd name="connsiteY2" fmla="*/ 502381 h 502381"/>
              <a:gd name="connsiteX3" fmla="*/ 0 w 1238356"/>
              <a:gd name="connsiteY3" fmla="*/ 502381 h 502381"/>
              <a:gd name="connsiteX4" fmla="*/ 532671 w 1238356"/>
              <a:gd name="connsiteY4" fmla="*/ 0 h 502381"/>
              <a:gd name="connsiteX0" fmla="*/ 520588 w 1238356"/>
              <a:gd name="connsiteY0" fmla="*/ 5410 h 491559"/>
              <a:gd name="connsiteX1" fmla="*/ 1238356 w 1238356"/>
              <a:gd name="connsiteY1" fmla="*/ 0 h 491559"/>
              <a:gd name="connsiteX2" fmla="*/ 1238356 w 1238356"/>
              <a:gd name="connsiteY2" fmla="*/ 491559 h 491559"/>
              <a:gd name="connsiteX3" fmla="*/ 0 w 1238356"/>
              <a:gd name="connsiteY3" fmla="*/ 491559 h 491559"/>
              <a:gd name="connsiteX4" fmla="*/ 520588 w 1238356"/>
              <a:gd name="connsiteY4" fmla="*/ 5410 h 491559"/>
              <a:gd name="connsiteX0" fmla="*/ 520588 w 1238356"/>
              <a:gd name="connsiteY0" fmla="*/ 0 h 491560"/>
              <a:gd name="connsiteX1" fmla="*/ 1238356 w 1238356"/>
              <a:gd name="connsiteY1" fmla="*/ 1 h 491560"/>
              <a:gd name="connsiteX2" fmla="*/ 1238356 w 1238356"/>
              <a:gd name="connsiteY2" fmla="*/ 491560 h 491560"/>
              <a:gd name="connsiteX3" fmla="*/ 0 w 1238356"/>
              <a:gd name="connsiteY3" fmla="*/ 491560 h 491560"/>
              <a:gd name="connsiteX4" fmla="*/ 520588 w 1238356"/>
              <a:gd name="connsiteY4" fmla="*/ 0 h 49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356" h="491560" fill="norm" stroke="1" extrusionOk="0">
                <a:moveTo>
                  <a:pt x="520588" y="0"/>
                </a:moveTo>
                <a:lnTo>
                  <a:pt x="1238356" y="1"/>
                </a:lnTo>
                <a:lnTo>
                  <a:pt x="1238356" y="491560"/>
                </a:lnTo>
                <a:lnTo>
                  <a:pt x="0" y="491560"/>
                </a:lnTo>
                <a:lnTo>
                  <a:pt x="520588" y="0"/>
                </a:lnTo>
                <a:close/>
              </a:path>
            </a:pathLst>
          </a:custGeom>
          <a:solidFill>
            <a:srgbClr val="A6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nvGrpSpPr>
          <p:cNvPr id="47" name="Group 46"/>
          <p:cNvGrpSpPr/>
          <p:nvPr userDrawn="1"/>
        </p:nvGrpSpPr>
        <p:grpSpPr bwMode="auto">
          <a:xfrm>
            <a:off x="-4735" y="-4771"/>
            <a:ext cx="12196733" cy="147827"/>
            <a:chOff x="-4735" y="-4771"/>
            <a:chExt cx="12196733" cy="147827"/>
          </a:xfrm>
        </p:grpSpPr>
        <p:sp>
          <p:nvSpPr>
            <p:cNvPr id="7" name="Rectangle 6"/>
            <p:cNvSpPr/>
            <p:nvPr userDrawn="1"/>
          </p:nvSpPr>
          <p:spPr bwMode="auto">
            <a:xfrm>
              <a:off x="1787407" y="-1843"/>
              <a:ext cx="10404591" cy="131837"/>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60959" h="601369" fill="norm" stroke="1" extrusionOk="0">
                  <a:moveTo>
                    <a:pt x="116959" y="0"/>
                  </a:moveTo>
                  <a:lnTo>
                    <a:pt x="9260959" y="0"/>
                  </a:lnTo>
                  <a:lnTo>
                    <a:pt x="9260959" y="590736"/>
                  </a:lnTo>
                  <a:lnTo>
                    <a:pt x="0" y="601369"/>
                  </a:lnTo>
                  <a:lnTo>
                    <a:pt x="116959" y="0"/>
                  </a:lnTo>
                  <a:close/>
                </a:path>
              </a:pathLst>
            </a:custGeom>
            <a:solidFill>
              <a:srgbClr val="A6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nvGrpSpPr>
            <p:cNvPr id="46" name="Group 45"/>
            <p:cNvGrpSpPr/>
            <p:nvPr userDrawn="1"/>
          </p:nvGrpSpPr>
          <p:grpSpPr bwMode="auto">
            <a:xfrm>
              <a:off x="-4735" y="-4771"/>
              <a:ext cx="1761979" cy="147827"/>
              <a:chOff x="-4735" y="-4771"/>
              <a:chExt cx="1761979" cy="147827"/>
            </a:xfrm>
          </p:grpSpPr>
          <p:sp>
            <p:nvSpPr>
              <p:cNvPr id="10" name="Rectangle 6"/>
              <p:cNvSpPr/>
              <p:nvPr userDrawn="1"/>
            </p:nvSpPr>
            <p:spPr bwMode="auto">
              <a:xfrm flipH="1" flipV="1">
                <a:off x="-1" y="-1257"/>
                <a:ext cx="1743739" cy="144313"/>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 name="connsiteX0" fmla="*/ 981693 w 10125693"/>
                  <a:gd name="connsiteY0" fmla="*/ 0 h 626326"/>
                  <a:gd name="connsiteX1" fmla="*/ 10125693 w 10125693"/>
                  <a:gd name="connsiteY1" fmla="*/ 0 h 626326"/>
                  <a:gd name="connsiteX2" fmla="*/ 10125693 w 10125693"/>
                  <a:gd name="connsiteY2" fmla="*/ 590736 h 626326"/>
                  <a:gd name="connsiteX3" fmla="*/ 0 w 10125693"/>
                  <a:gd name="connsiteY3" fmla="*/ 626326 h 626326"/>
                  <a:gd name="connsiteX4" fmla="*/ 981693 w 10125693"/>
                  <a:gd name="connsiteY4" fmla="*/ 0 h 626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5693" h="626326" fill="norm" stroke="1" extrusionOk="0">
                    <a:moveTo>
                      <a:pt x="981693" y="0"/>
                    </a:moveTo>
                    <a:lnTo>
                      <a:pt x="10125693" y="0"/>
                    </a:lnTo>
                    <a:lnTo>
                      <a:pt x="10125693" y="590736"/>
                    </a:lnTo>
                    <a:lnTo>
                      <a:pt x="0" y="626326"/>
                    </a:lnTo>
                    <a:lnTo>
                      <a:pt x="98169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4" name="Parallelogram 33"/>
              <p:cNvSpPr/>
              <p:nvPr userDrawn="1"/>
            </p:nvSpPr>
            <p:spPr bwMode="auto">
              <a:xfrm>
                <a:off x="1320672" y="-3974"/>
                <a:ext cx="436573" cy="147030"/>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5" name="Parallelogram 34"/>
              <p:cNvSpPr/>
              <p:nvPr userDrawn="1"/>
            </p:nvSpPr>
            <p:spPr bwMode="auto">
              <a:xfrm>
                <a:off x="833362" y="-4771"/>
                <a:ext cx="436573" cy="14040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6" name="Parallelogram 35"/>
              <p:cNvSpPr/>
              <p:nvPr userDrawn="1"/>
            </p:nvSpPr>
            <p:spPr bwMode="auto">
              <a:xfrm>
                <a:off x="571406" y="0"/>
                <a:ext cx="436573" cy="13396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7" name="Parallelogram 36"/>
              <p:cNvSpPr/>
              <p:nvPr userDrawn="1"/>
            </p:nvSpPr>
            <p:spPr bwMode="auto">
              <a:xfrm>
                <a:off x="309450" y="-3972"/>
                <a:ext cx="436573" cy="14040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8" name="Parallelogram 37"/>
              <p:cNvSpPr/>
              <p:nvPr userDrawn="1"/>
            </p:nvSpPr>
            <p:spPr bwMode="auto">
              <a:xfrm>
                <a:off x="47494" y="-118"/>
                <a:ext cx="436573" cy="13396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40" name="Rectangle 39"/>
              <p:cNvSpPr/>
              <p:nvPr userDrawn="1"/>
            </p:nvSpPr>
            <p:spPr bwMode="auto">
              <a:xfrm>
                <a:off x="-4735" y="-753"/>
                <a:ext cx="247918" cy="137187"/>
              </a:xfrm>
              <a:prstGeom prst="rect">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grpSp>
      <p:sp>
        <p:nvSpPr>
          <p:cNvPr id="43" name="TextBox 42"/>
          <p:cNvSpPr txBox="1"/>
          <p:nvPr userDrawn="1"/>
        </p:nvSpPr>
        <p:spPr bwMode="auto">
          <a:xfrm>
            <a:off x="9994869" y="6280140"/>
            <a:ext cx="1220399" cy="338554"/>
          </a:xfrm>
          <a:prstGeom prst="rect">
            <a:avLst/>
          </a:prstGeom>
          <a:noFill/>
        </p:spPr>
        <p:txBody>
          <a:bodyPr wrap="none" rtlCol="0">
            <a:spAutoFit/>
          </a:bodyPr>
          <a:lstStyle/>
          <a:p>
            <a:pPr algn="r">
              <a:defRPr/>
            </a:pPr>
            <a:r>
              <a:rPr lang="en-GB" sz="1600" b="1"/>
              <a:t>Q3 Report…</a:t>
            </a:r>
            <a:endParaRPr/>
          </a:p>
        </p:txBody>
      </p:sp>
      <p:sp>
        <p:nvSpPr>
          <p:cNvPr id="44" name="TextBox 43"/>
          <p:cNvSpPr txBox="1"/>
          <p:nvPr userDrawn="1"/>
        </p:nvSpPr>
        <p:spPr bwMode="auto">
          <a:xfrm>
            <a:off x="10203621" y="6499996"/>
            <a:ext cx="1013419" cy="230832"/>
          </a:xfrm>
          <a:prstGeom prst="rect">
            <a:avLst/>
          </a:prstGeom>
          <a:noFill/>
        </p:spPr>
        <p:txBody>
          <a:bodyPr wrap="none" rtlCol="0">
            <a:spAutoFit/>
          </a:bodyPr>
          <a:lstStyle/>
          <a:p>
            <a:pPr algn="r">
              <a:defRPr/>
            </a:pPr>
            <a:r>
              <a:rPr lang="en-GB" sz="900" b="1"/>
              <a:t>SEPTEMBER 2023</a:t>
            </a:r>
            <a:endParaRPr/>
          </a:p>
        </p:txBody>
      </p:sp>
      <p:pic>
        <p:nvPicPr>
          <p:cNvPr id="9" name="Picture 8" descr="A blue and red logo&#10;&#10;Description automatically generated"/>
          <p:cNvPicPr>
            <a:picLocks noChangeAspect="1"/>
          </p:cNvPicPr>
          <p:nvPr userDrawn="1"/>
        </p:nvPicPr>
        <p:blipFill>
          <a:blip r:embed="rId2"/>
          <a:stretch/>
        </p:blipFill>
        <p:spPr bwMode="auto">
          <a:xfrm>
            <a:off x="188349" y="5059741"/>
            <a:ext cx="1220399" cy="1220399"/>
          </a:xfrm>
          <a:prstGeom prst="rect">
            <a:avLst/>
          </a:prstGeom>
        </p:spPr>
      </p:pic>
      <p:pic>
        <p:nvPicPr>
          <p:cNvPr id="12" name="Picture 11" descr="A blue and red logo&#10;&#10;Description automatically generated"/>
          <p:cNvPicPr>
            <a:picLocks noChangeAspect="1"/>
          </p:cNvPicPr>
          <p:nvPr userDrawn="1"/>
        </p:nvPicPr>
        <p:blipFill>
          <a:blip r:embed="rId3"/>
          <a:stretch/>
        </p:blipFill>
        <p:spPr bwMode="auto">
          <a:xfrm>
            <a:off x="9901610" y="327590"/>
            <a:ext cx="2092703" cy="125562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2_Title Slide">
    <p:spTree>
      <p:nvGrpSpPr>
        <p:cNvPr id="1" name=""/>
        <p:cNvGrpSpPr/>
        <p:nvPr/>
      </p:nvGrpSpPr>
      <p:grpSpPr bwMode="auto">
        <a:xfrm>
          <a:off x="0" y="0"/>
          <a:ext cx="0" cy="0"/>
          <a:chOff x="0" y="0"/>
          <a:chExt cx="0" cy="0"/>
        </a:xfrm>
      </p:grpSpPr>
      <p:sp>
        <p:nvSpPr>
          <p:cNvPr id="4" name="Date Placeholder 3"/>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5" name="Footer Placeholder 4"/>
          <p:cNvSpPr>
            <a:spLocks noGrp="1"/>
          </p:cNvSpPr>
          <p:nvPr>
            <p:ph type="ftr" sz="quarter" idx="11"/>
          </p:nvPr>
        </p:nvSpPr>
        <p:spPr bwMode="auto"/>
        <p:txBody>
          <a:bodyPr/>
          <a:lstStyle/>
          <a:p>
            <a:pPr>
              <a:defRPr/>
            </a:pPr>
            <a:endParaRPr lang="en-GB"/>
          </a:p>
        </p:txBody>
      </p:sp>
      <p:sp>
        <p:nvSpPr>
          <p:cNvPr id="6" name="Slide Number Placeholder 5"/>
          <p:cNvSpPr>
            <a:spLocks noGrp="1"/>
          </p:cNvSpPr>
          <p:nvPr>
            <p:ph type="sldNum" sz="quarter" idx="12"/>
          </p:nvPr>
        </p:nvSpPr>
        <p:spPr bwMode="auto"/>
        <p:txBody>
          <a:bodyPr/>
          <a:lstStyle/>
          <a:p>
            <a:pPr>
              <a:defRPr/>
            </a:pPr>
            <a:fld id="{5B4A644E-093B-42A5-B024-082933815271}" type="slidenum">
              <a:rPr lang="en-GB"/>
              <a:t/>
            </a:fld>
            <a:endParaRPr lang="en-GB"/>
          </a:p>
        </p:txBody>
      </p:sp>
      <p:sp>
        <p:nvSpPr>
          <p:cNvPr id="16" name="Rectangle 6"/>
          <p:cNvSpPr/>
          <p:nvPr userDrawn="1"/>
        </p:nvSpPr>
        <p:spPr bwMode="auto">
          <a:xfrm flipH="1" flipV="1">
            <a:off x="-6189" y="6724280"/>
            <a:ext cx="10448259" cy="131837"/>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60959" h="601369" fill="norm" stroke="1" extrusionOk="0">
                <a:moveTo>
                  <a:pt x="116959" y="0"/>
                </a:moveTo>
                <a:lnTo>
                  <a:pt x="9260959" y="0"/>
                </a:lnTo>
                <a:lnTo>
                  <a:pt x="9260959" y="590736"/>
                </a:lnTo>
                <a:lnTo>
                  <a:pt x="0" y="601369"/>
                </a:lnTo>
                <a:lnTo>
                  <a:pt x="116959" y="0"/>
                </a:lnTo>
                <a:close/>
              </a:path>
            </a:pathLst>
          </a:cu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7" name="Parallelogram 26"/>
          <p:cNvSpPr/>
          <p:nvPr userDrawn="1"/>
        </p:nvSpPr>
        <p:spPr bwMode="auto">
          <a:xfrm>
            <a:off x="10498920" y="6729691"/>
            <a:ext cx="744415" cy="133416"/>
          </a:xfrm>
          <a:prstGeom prst="parallelogram">
            <a:avLst>
              <a:gd name="adj" fmla="val 110165"/>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8" name="Parallelogram 27"/>
          <p:cNvSpPr/>
          <p:nvPr userDrawn="1"/>
        </p:nvSpPr>
        <p:spPr bwMode="auto">
          <a:xfrm>
            <a:off x="10727070" y="6730589"/>
            <a:ext cx="744415" cy="133416"/>
          </a:xfrm>
          <a:prstGeom prst="parallelogram">
            <a:avLst>
              <a:gd name="adj" fmla="val 1101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6" name="Rectangle 25"/>
          <p:cNvSpPr/>
          <p:nvPr userDrawn="1"/>
        </p:nvSpPr>
        <p:spPr bwMode="auto">
          <a:xfrm>
            <a:off x="10947965" y="6371547"/>
            <a:ext cx="1244035" cy="491560"/>
          </a:xfrm>
          <a:custGeom>
            <a:avLst/>
            <a:gdLst>
              <a:gd name="connsiteX0" fmla="*/ 0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0 w 1292730"/>
              <a:gd name="connsiteY4" fmla="*/ 0 h 491559"/>
              <a:gd name="connsiteX0" fmla="*/ 405799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405799 w 1292730"/>
              <a:gd name="connsiteY4" fmla="*/ 0 h 491559"/>
              <a:gd name="connsiteX0" fmla="*/ 454131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454131 w 1292730"/>
              <a:gd name="connsiteY4" fmla="*/ 0 h 491559"/>
              <a:gd name="connsiteX0" fmla="*/ 508504 w 1292730"/>
              <a:gd name="connsiteY0" fmla="*/ 0 h 491559"/>
              <a:gd name="connsiteX1" fmla="*/ 1292730 w 1292730"/>
              <a:gd name="connsiteY1" fmla="*/ 0 h 491559"/>
              <a:gd name="connsiteX2" fmla="*/ 1292730 w 1292730"/>
              <a:gd name="connsiteY2" fmla="*/ 491559 h 491559"/>
              <a:gd name="connsiteX3" fmla="*/ 0 w 1292730"/>
              <a:gd name="connsiteY3" fmla="*/ 491559 h 491559"/>
              <a:gd name="connsiteX4" fmla="*/ 508504 w 1292730"/>
              <a:gd name="connsiteY4" fmla="*/ 0 h 491559"/>
              <a:gd name="connsiteX0" fmla="*/ 454130 w 1238356"/>
              <a:gd name="connsiteY0" fmla="*/ 0 h 491559"/>
              <a:gd name="connsiteX1" fmla="*/ 1238356 w 1238356"/>
              <a:gd name="connsiteY1" fmla="*/ 0 h 491559"/>
              <a:gd name="connsiteX2" fmla="*/ 1238356 w 1238356"/>
              <a:gd name="connsiteY2" fmla="*/ 491559 h 491559"/>
              <a:gd name="connsiteX3" fmla="*/ 0 w 1238356"/>
              <a:gd name="connsiteY3" fmla="*/ 491559 h 491559"/>
              <a:gd name="connsiteX4" fmla="*/ 454130 w 1238356"/>
              <a:gd name="connsiteY4" fmla="*/ 0 h 491559"/>
              <a:gd name="connsiteX0" fmla="*/ 532671 w 1238356"/>
              <a:gd name="connsiteY0" fmla="*/ 0 h 502381"/>
              <a:gd name="connsiteX1" fmla="*/ 1238356 w 1238356"/>
              <a:gd name="connsiteY1" fmla="*/ 10822 h 502381"/>
              <a:gd name="connsiteX2" fmla="*/ 1238356 w 1238356"/>
              <a:gd name="connsiteY2" fmla="*/ 502381 h 502381"/>
              <a:gd name="connsiteX3" fmla="*/ 0 w 1238356"/>
              <a:gd name="connsiteY3" fmla="*/ 502381 h 502381"/>
              <a:gd name="connsiteX4" fmla="*/ 532671 w 1238356"/>
              <a:gd name="connsiteY4" fmla="*/ 0 h 502381"/>
              <a:gd name="connsiteX0" fmla="*/ 520588 w 1238356"/>
              <a:gd name="connsiteY0" fmla="*/ 5410 h 491559"/>
              <a:gd name="connsiteX1" fmla="*/ 1238356 w 1238356"/>
              <a:gd name="connsiteY1" fmla="*/ 0 h 491559"/>
              <a:gd name="connsiteX2" fmla="*/ 1238356 w 1238356"/>
              <a:gd name="connsiteY2" fmla="*/ 491559 h 491559"/>
              <a:gd name="connsiteX3" fmla="*/ 0 w 1238356"/>
              <a:gd name="connsiteY3" fmla="*/ 491559 h 491559"/>
              <a:gd name="connsiteX4" fmla="*/ 520588 w 1238356"/>
              <a:gd name="connsiteY4" fmla="*/ 5410 h 491559"/>
              <a:gd name="connsiteX0" fmla="*/ 520588 w 1238356"/>
              <a:gd name="connsiteY0" fmla="*/ 0 h 491560"/>
              <a:gd name="connsiteX1" fmla="*/ 1238356 w 1238356"/>
              <a:gd name="connsiteY1" fmla="*/ 1 h 491560"/>
              <a:gd name="connsiteX2" fmla="*/ 1238356 w 1238356"/>
              <a:gd name="connsiteY2" fmla="*/ 491560 h 491560"/>
              <a:gd name="connsiteX3" fmla="*/ 0 w 1238356"/>
              <a:gd name="connsiteY3" fmla="*/ 491560 h 491560"/>
              <a:gd name="connsiteX4" fmla="*/ 520588 w 1238356"/>
              <a:gd name="connsiteY4" fmla="*/ 0 h 49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356" h="491560" fill="norm" stroke="1" extrusionOk="0">
                <a:moveTo>
                  <a:pt x="520588" y="0"/>
                </a:moveTo>
                <a:lnTo>
                  <a:pt x="1238356" y="1"/>
                </a:lnTo>
                <a:lnTo>
                  <a:pt x="1238356" y="491560"/>
                </a:lnTo>
                <a:lnTo>
                  <a:pt x="0" y="491560"/>
                </a:lnTo>
                <a:lnTo>
                  <a:pt x="520588" y="0"/>
                </a:lnTo>
                <a:close/>
              </a:path>
            </a:pathLst>
          </a:custGeom>
          <a:solidFill>
            <a:srgbClr val="A6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nvGrpSpPr>
          <p:cNvPr id="47" name="Group 46"/>
          <p:cNvGrpSpPr/>
          <p:nvPr userDrawn="1"/>
        </p:nvGrpSpPr>
        <p:grpSpPr bwMode="auto">
          <a:xfrm>
            <a:off x="-4735" y="-4771"/>
            <a:ext cx="12196733" cy="147827"/>
            <a:chOff x="-4735" y="-4771"/>
            <a:chExt cx="12196733" cy="147827"/>
          </a:xfrm>
        </p:grpSpPr>
        <p:sp>
          <p:nvSpPr>
            <p:cNvPr id="7" name="Rectangle 6"/>
            <p:cNvSpPr/>
            <p:nvPr userDrawn="1"/>
          </p:nvSpPr>
          <p:spPr bwMode="auto">
            <a:xfrm>
              <a:off x="1787407" y="-1843"/>
              <a:ext cx="10404591" cy="131837"/>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60959" h="601369" fill="norm" stroke="1" extrusionOk="0">
                  <a:moveTo>
                    <a:pt x="116959" y="0"/>
                  </a:moveTo>
                  <a:lnTo>
                    <a:pt x="9260959" y="0"/>
                  </a:lnTo>
                  <a:lnTo>
                    <a:pt x="9260959" y="590736"/>
                  </a:lnTo>
                  <a:lnTo>
                    <a:pt x="0" y="601369"/>
                  </a:lnTo>
                  <a:lnTo>
                    <a:pt x="116959" y="0"/>
                  </a:lnTo>
                  <a:close/>
                </a:path>
              </a:pathLst>
            </a:custGeom>
            <a:solidFill>
              <a:srgbClr val="A6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nvGrpSpPr>
            <p:cNvPr id="46" name="Group 45"/>
            <p:cNvGrpSpPr/>
            <p:nvPr userDrawn="1"/>
          </p:nvGrpSpPr>
          <p:grpSpPr bwMode="auto">
            <a:xfrm>
              <a:off x="-4735" y="-4771"/>
              <a:ext cx="1761979" cy="147827"/>
              <a:chOff x="-4735" y="-4771"/>
              <a:chExt cx="1761979" cy="147827"/>
            </a:xfrm>
          </p:grpSpPr>
          <p:sp>
            <p:nvSpPr>
              <p:cNvPr id="10" name="Rectangle 6"/>
              <p:cNvSpPr/>
              <p:nvPr userDrawn="1"/>
            </p:nvSpPr>
            <p:spPr bwMode="auto">
              <a:xfrm flipH="1" flipV="1">
                <a:off x="-1" y="-1257"/>
                <a:ext cx="1743739" cy="144313"/>
              </a:xfrm>
              <a:custGeom>
                <a:avLst/>
                <a:gdLst>
                  <a:gd name="connsiteX0" fmla="*/ 0 w 9144000"/>
                  <a:gd name="connsiteY0" fmla="*/ 0 h 590736"/>
                  <a:gd name="connsiteX1" fmla="*/ 9144000 w 9144000"/>
                  <a:gd name="connsiteY1" fmla="*/ 0 h 590736"/>
                  <a:gd name="connsiteX2" fmla="*/ 9144000 w 9144000"/>
                  <a:gd name="connsiteY2" fmla="*/ 590736 h 590736"/>
                  <a:gd name="connsiteX3" fmla="*/ 0 w 9144000"/>
                  <a:gd name="connsiteY3" fmla="*/ 590736 h 590736"/>
                  <a:gd name="connsiteX4" fmla="*/ 0 w 9144000"/>
                  <a:gd name="connsiteY4" fmla="*/ 0 h 590736"/>
                  <a:gd name="connsiteX0" fmla="*/ 116959 w 9260959"/>
                  <a:gd name="connsiteY0" fmla="*/ 0 h 601369"/>
                  <a:gd name="connsiteX1" fmla="*/ 9260959 w 9260959"/>
                  <a:gd name="connsiteY1" fmla="*/ 0 h 601369"/>
                  <a:gd name="connsiteX2" fmla="*/ 9260959 w 9260959"/>
                  <a:gd name="connsiteY2" fmla="*/ 590736 h 601369"/>
                  <a:gd name="connsiteX3" fmla="*/ 0 w 9260959"/>
                  <a:gd name="connsiteY3" fmla="*/ 601369 h 601369"/>
                  <a:gd name="connsiteX4" fmla="*/ 116959 w 9260959"/>
                  <a:gd name="connsiteY4" fmla="*/ 0 h 601369"/>
                  <a:gd name="connsiteX0" fmla="*/ 981693 w 10125693"/>
                  <a:gd name="connsiteY0" fmla="*/ 0 h 626326"/>
                  <a:gd name="connsiteX1" fmla="*/ 10125693 w 10125693"/>
                  <a:gd name="connsiteY1" fmla="*/ 0 h 626326"/>
                  <a:gd name="connsiteX2" fmla="*/ 10125693 w 10125693"/>
                  <a:gd name="connsiteY2" fmla="*/ 590736 h 626326"/>
                  <a:gd name="connsiteX3" fmla="*/ 0 w 10125693"/>
                  <a:gd name="connsiteY3" fmla="*/ 626326 h 626326"/>
                  <a:gd name="connsiteX4" fmla="*/ 981693 w 10125693"/>
                  <a:gd name="connsiteY4" fmla="*/ 0 h 626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5693" h="626326" fill="norm" stroke="1" extrusionOk="0">
                    <a:moveTo>
                      <a:pt x="981693" y="0"/>
                    </a:moveTo>
                    <a:lnTo>
                      <a:pt x="10125693" y="0"/>
                    </a:lnTo>
                    <a:lnTo>
                      <a:pt x="10125693" y="590736"/>
                    </a:lnTo>
                    <a:lnTo>
                      <a:pt x="0" y="626326"/>
                    </a:lnTo>
                    <a:lnTo>
                      <a:pt x="98169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4" name="Parallelogram 33"/>
              <p:cNvSpPr/>
              <p:nvPr userDrawn="1"/>
            </p:nvSpPr>
            <p:spPr bwMode="auto">
              <a:xfrm>
                <a:off x="1320672" y="-3974"/>
                <a:ext cx="436573" cy="147030"/>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5" name="Parallelogram 34"/>
              <p:cNvSpPr/>
              <p:nvPr userDrawn="1"/>
            </p:nvSpPr>
            <p:spPr bwMode="auto">
              <a:xfrm>
                <a:off x="833362" y="-4771"/>
                <a:ext cx="436573" cy="14040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6" name="Parallelogram 35"/>
              <p:cNvSpPr/>
              <p:nvPr userDrawn="1"/>
            </p:nvSpPr>
            <p:spPr bwMode="auto">
              <a:xfrm>
                <a:off x="571406" y="0"/>
                <a:ext cx="436573" cy="13396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7" name="Parallelogram 36"/>
              <p:cNvSpPr/>
              <p:nvPr userDrawn="1"/>
            </p:nvSpPr>
            <p:spPr bwMode="auto">
              <a:xfrm>
                <a:off x="309450" y="-3972"/>
                <a:ext cx="436573" cy="14040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8" name="Parallelogram 37"/>
              <p:cNvSpPr/>
              <p:nvPr userDrawn="1"/>
            </p:nvSpPr>
            <p:spPr bwMode="auto">
              <a:xfrm>
                <a:off x="47494" y="-118"/>
                <a:ext cx="436573" cy="133968"/>
              </a:xfrm>
              <a:prstGeom prst="parallelogram">
                <a:avLst>
                  <a:gd name="adj" fmla="val 99777"/>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40" name="Rectangle 39"/>
              <p:cNvSpPr/>
              <p:nvPr userDrawn="1"/>
            </p:nvSpPr>
            <p:spPr bwMode="auto">
              <a:xfrm>
                <a:off x="-4735" y="-753"/>
                <a:ext cx="247918" cy="137187"/>
              </a:xfrm>
              <a:prstGeom prst="rect">
                <a:avLst/>
              </a:prstGeom>
              <a:solidFill>
                <a:srgbClr val="183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grpSp>
      <p:sp>
        <p:nvSpPr>
          <p:cNvPr id="43" name="TextBox 42"/>
          <p:cNvSpPr txBox="1"/>
          <p:nvPr userDrawn="1"/>
        </p:nvSpPr>
        <p:spPr bwMode="auto">
          <a:xfrm>
            <a:off x="9994869" y="6280140"/>
            <a:ext cx="1220399" cy="338554"/>
          </a:xfrm>
          <a:prstGeom prst="rect">
            <a:avLst/>
          </a:prstGeom>
          <a:noFill/>
        </p:spPr>
        <p:txBody>
          <a:bodyPr wrap="none" rtlCol="0">
            <a:spAutoFit/>
          </a:bodyPr>
          <a:lstStyle/>
          <a:p>
            <a:pPr algn="r">
              <a:defRPr/>
            </a:pPr>
            <a:r>
              <a:rPr lang="en-GB" sz="1600" b="1"/>
              <a:t>Q3 Report…</a:t>
            </a:r>
            <a:endParaRPr/>
          </a:p>
        </p:txBody>
      </p:sp>
      <p:sp>
        <p:nvSpPr>
          <p:cNvPr id="44" name="TextBox 43"/>
          <p:cNvSpPr txBox="1"/>
          <p:nvPr userDrawn="1"/>
        </p:nvSpPr>
        <p:spPr bwMode="auto">
          <a:xfrm>
            <a:off x="10203621" y="6499996"/>
            <a:ext cx="1013419" cy="230832"/>
          </a:xfrm>
          <a:prstGeom prst="rect">
            <a:avLst/>
          </a:prstGeom>
          <a:noFill/>
        </p:spPr>
        <p:txBody>
          <a:bodyPr wrap="none" rtlCol="0">
            <a:spAutoFit/>
          </a:bodyPr>
          <a:lstStyle/>
          <a:p>
            <a:pPr algn="r">
              <a:defRPr/>
            </a:pPr>
            <a:r>
              <a:rPr lang="en-GB" sz="900" b="1"/>
              <a:t>SEPTEMBER 2023</a:t>
            </a:r>
            <a:endParaRPr/>
          </a:p>
        </p:txBody>
      </p:sp>
      <p:pic>
        <p:nvPicPr>
          <p:cNvPr id="9" name="Picture 8" descr="A blue and red logo&#10;&#10;Description automatically generated"/>
          <p:cNvPicPr>
            <a:picLocks noChangeAspect="1"/>
          </p:cNvPicPr>
          <p:nvPr userDrawn="1"/>
        </p:nvPicPr>
        <p:blipFill>
          <a:blip r:embed="rId2"/>
          <a:stretch/>
        </p:blipFill>
        <p:spPr bwMode="auto">
          <a:xfrm>
            <a:off x="188349" y="5059741"/>
            <a:ext cx="1220399" cy="1220399"/>
          </a:xfrm>
          <a:prstGeom prst="rect">
            <a:avLst/>
          </a:prstGeom>
        </p:spPr>
      </p:pic>
      <p:pic>
        <p:nvPicPr>
          <p:cNvPr id="12" name="Picture 11" descr="A blue and red logo&#10;&#10;Description automatically generated"/>
          <p:cNvPicPr>
            <a:picLocks noChangeAspect="1"/>
          </p:cNvPicPr>
          <p:nvPr userDrawn="1"/>
        </p:nvPicPr>
        <p:blipFill>
          <a:blip r:embed="rId3"/>
          <a:stretch/>
        </p:blipFill>
        <p:spPr bwMode="auto">
          <a:xfrm>
            <a:off x="9901610" y="327590"/>
            <a:ext cx="2092703" cy="125562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GB"/>
          </a:p>
        </p:txBody>
      </p:sp>
      <p:sp>
        <p:nvSpPr>
          <p:cNvPr id="3" name="Content Placeholder 2"/>
          <p:cNvSpPr>
            <a:spLocks noGrp="1"/>
          </p:cNvSpPr>
          <p:nvPr>
            <p:ph idx="1"/>
          </p:nvPr>
        </p:nvSpPr>
        <p:spPr bwMode="auto"/>
        <p:txBody>
          <a:bodyPr/>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4" name="Date Placeholder 3"/>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5" name="Footer Placeholder 4"/>
          <p:cNvSpPr>
            <a:spLocks noGrp="1"/>
          </p:cNvSpPr>
          <p:nvPr>
            <p:ph type="ftr" sz="quarter" idx="11"/>
          </p:nvPr>
        </p:nvSpPr>
        <p:spPr bwMode="auto"/>
        <p:txBody>
          <a:bodyPr/>
          <a:lstStyle/>
          <a:p>
            <a:pPr>
              <a:defRPr/>
            </a:pPr>
            <a:endParaRPr lang="en-GB"/>
          </a:p>
        </p:txBody>
      </p:sp>
      <p:sp>
        <p:nvSpPr>
          <p:cNvPr id="6" name="Slide Number Placeholder 5"/>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Section Header">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lang="en-GB"/>
          </a:p>
        </p:txBody>
      </p:sp>
      <p:sp>
        <p:nvSpPr>
          <p:cNvPr id="3"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Edit Master text styles</a:t>
            </a:r>
            <a:endParaRPr/>
          </a:p>
        </p:txBody>
      </p:sp>
      <p:sp>
        <p:nvSpPr>
          <p:cNvPr id="4" name="Date Placeholder 3"/>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5" name="Footer Placeholder 4"/>
          <p:cNvSpPr>
            <a:spLocks noGrp="1"/>
          </p:cNvSpPr>
          <p:nvPr>
            <p:ph type="ftr" sz="quarter" idx="11"/>
          </p:nvPr>
        </p:nvSpPr>
        <p:spPr bwMode="auto"/>
        <p:txBody>
          <a:bodyPr/>
          <a:lstStyle/>
          <a:p>
            <a:pPr>
              <a:defRPr/>
            </a:pPr>
            <a:endParaRPr lang="en-GB"/>
          </a:p>
        </p:txBody>
      </p:sp>
      <p:sp>
        <p:nvSpPr>
          <p:cNvPr id="6" name="Slide Number Placeholder 5"/>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Two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GB"/>
          </a:p>
        </p:txBody>
      </p:sp>
      <p:sp>
        <p:nvSpPr>
          <p:cNvPr id="3" name="Content Placeholder 2"/>
          <p:cNvSpPr>
            <a:spLocks noGrp="1"/>
          </p:cNvSpPr>
          <p:nvPr>
            <p:ph sz="half" idx="1"/>
          </p:nvPr>
        </p:nvSpPr>
        <p:spPr bwMode="auto">
          <a:xfrm>
            <a:off x="838200" y="1825625"/>
            <a:ext cx="5181600" cy="4351338"/>
          </a:xfrm>
        </p:spPr>
        <p:txBody>
          <a:bodyPr/>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4" name="Content Placeholder 3"/>
          <p:cNvSpPr>
            <a:spLocks noGrp="1"/>
          </p:cNvSpPr>
          <p:nvPr>
            <p:ph sz="half" idx="2"/>
          </p:nvPr>
        </p:nvSpPr>
        <p:spPr bwMode="auto">
          <a:xfrm>
            <a:off x="6172200" y="1825625"/>
            <a:ext cx="5181600" cy="4351338"/>
          </a:xfrm>
        </p:spPr>
        <p:txBody>
          <a:bodyPr/>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5" name="Date Placeholder 4"/>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6" name="Footer Placeholder 5"/>
          <p:cNvSpPr>
            <a:spLocks noGrp="1"/>
          </p:cNvSpPr>
          <p:nvPr>
            <p:ph type="ftr" sz="quarter" idx="11"/>
          </p:nvPr>
        </p:nvSpPr>
        <p:spPr bwMode="auto"/>
        <p:txBody>
          <a:bodyPr/>
          <a:lstStyle/>
          <a:p>
            <a:pPr>
              <a:defRPr/>
            </a:pPr>
            <a:endParaRPr lang="en-GB"/>
          </a:p>
        </p:txBody>
      </p:sp>
      <p:sp>
        <p:nvSpPr>
          <p:cNvPr id="7" name="Slide Number Placeholder 6"/>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Comparis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8" y="365125"/>
            <a:ext cx="10515600" cy="1325563"/>
          </a:xfrm>
        </p:spPr>
        <p:txBody>
          <a:bodyPr/>
          <a:lstStyle/>
          <a:p>
            <a:pPr>
              <a:defRPr/>
            </a:pPr>
            <a:r>
              <a:rPr lang="en-US"/>
              <a:t>Click to edit Master title style</a:t>
            </a:r>
            <a:endParaRPr lang="en-GB"/>
          </a:p>
        </p:txBody>
      </p:sp>
      <p:sp>
        <p:nvSpPr>
          <p:cNvPr id="3"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Edit Master text styles</a:t>
            </a:r>
            <a:endParaRPr/>
          </a:p>
        </p:txBody>
      </p:sp>
      <p:sp>
        <p:nvSpPr>
          <p:cNvPr id="4" name="Content Placeholder 3"/>
          <p:cNvSpPr>
            <a:spLocks noGrp="1"/>
          </p:cNvSpPr>
          <p:nvPr>
            <p:ph sz="half" idx="2"/>
          </p:nvPr>
        </p:nvSpPr>
        <p:spPr bwMode="auto">
          <a:xfrm>
            <a:off x="839788" y="2505074"/>
            <a:ext cx="5157787" cy="3684588"/>
          </a:xfrm>
        </p:spPr>
        <p:txBody>
          <a:bodyPr/>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5"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Edit Master text styles</a:t>
            </a:r>
            <a:endParaRPr/>
          </a:p>
        </p:txBody>
      </p:sp>
      <p:sp>
        <p:nvSpPr>
          <p:cNvPr id="6" name="Content Placeholder 5"/>
          <p:cNvSpPr>
            <a:spLocks noGrp="1"/>
          </p:cNvSpPr>
          <p:nvPr>
            <p:ph sz="quarter" idx="4"/>
          </p:nvPr>
        </p:nvSpPr>
        <p:spPr bwMode="auto">
          <a:xfrm>
            <a:off x="6172200" y="2505074"/>
            <a:ext cx="5183188" cy="3684588"/>
          </a:xfrm>
        </p:spPr>
        <p:txBody>
          <a:bodyPr/>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e Placeholder 6"/>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8" name="Footer Placeholder 7"/>
          <p:cNvSpPr>
            <a:spLocks noGrp="1"/>
          </p:cNvSpPr>
          <p:nvPr>
            <p:ph type="ftr" sz="quarter" idx="11"/>
          </p:nvPr>
        </p:nvSpPr>
        <p:spPr bwMode="auto"/>
        <p:txBody>
          <a:bodyPr/>
          <a:lstStyle/>
          <a:p>
            <a:pPr>
              <a:defRPr/>
            </a:pPr>
            <a:endParaRPr lang="en-GB"/>
          </a:p>
        </p:txBody>
      </p:sp>
      <p:sp>
        <p:nvSpPr>
          <p:cNvPr id="9" name="Slide Number Placeholder 8"/>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Title Only">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GB"/>
          </a:p>
        </p:txBody>
      </p:sp>
      <p:sp>
        <p:nvSpPr>
          <p:cNvPr id="3" name="Date Placeholder 2"/>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4" name="Footer Placeholder 3"/>
          <p:cNvSpPr>
            <a:spLocks noGrp="1"/>
          </p:cNvSpPr>
          <p:nvPr>
            <p:ph type="ftr" sz="quarter" idx="11"/>
          </p:nvPr>
        </p:nvSpPr>
        <p:spPr bwMode="auto"/>
        <p:txBody>
          <a:bodyPr/>
          <a:lstStyle/>
          <a:p>
            <a:pPr>
              <a:defRPr/>
            </a:pPr>
            <a:endParaRPr lang="en-GB"/>
          </a:p>
        </p:txBody>
      </p:sp>
      <p:sp>
        <p:nvSpPr>
          <p:cNvPr id="5" name="Slide Number Placeholder 4"/>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Blank">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3" name="Footer Placeholder 2"/>
          <p:cNvSpPr>
            <a:spLocks noGrp="1"/>
          </p:cNvSpPr>
          <p:nvPr>
            <p:ph type="ftr" sz="quarter" idx="11"/>
          </p:nvPr>
        </p:nvSpPr>
        <p:spPr bwMode="auto"/>
        <p:txBody>
          <a:bodyPr/>
          <a:lstStyle/>
          <a:p>
            <a:pPr>
              <a:defRPr/>
            </a:pPr>
            <a:endParaRPr lang="en-GB"/>
          </a:p>
        </p:txBody>
      </p:sp>
      <p:sp>
        <p:nvSpPr>
          <p:cNvPr id="4" name="Slide Number Placeholder 3"/>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Content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lang="en-GB"/>
          </a:p>
        </p:txBody>
      </p:sp>
      <p:sp>
        <p:nvSpPr>
          <p:cNvPr id="3"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4"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Edit Master text styles</a:t>
            </a:r>
            <a:endParaRPr/>
          </a:p>
        </p:txBody>
      </p:sp>
      <p:sp>
        <p:nvSpPr>
          <p:cNvPr id="5" name="Date Placeholder 4"/>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6" name="Footer Placeholder 5"/>
          <p:cNvSpPr>
            <a:spLocks noGrp="1"/>
          </p:cNvSpPr>
          <p:nvPr>
            <p:ph type="ftr" sz="quarter" idx="11"/>
          </p:nvPr>
        </p:nvSpPr>
        <p:spPr bwMode="auto"/>
        <p:txBody>
          <a:bodyPr/>
          <a:lstStyle/>
          <a:p>
            <a:pPr>
              <a:defRPr/>
            </a:pPr>
            <a:endParaRPr lang="en-GB"/>
          </a:p>
        </p:txBody>
      </p:sp>
      <p:sp>
        <p:nvSpPr>
          <p:cNvPr id="7" name="Slide Number Placeholder 6"/>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Pictur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lang="en-GB"/>
          </a:p>
        </p:txBody>
      </p:sp>
      <p:sp>
        <p:nvSpPr>
          <p:cNvPr id="3" name="Picture Placehold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GB"/>
          </a:p>
        </p:txBody>
      </p:sp>
      <p:sp>
        <p:nvSpPr>
          <p:cNvPr id="4"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Edit Master text styles</a:t>
            </a:r>
            <a:endParaRPr/>
          </a:p>
        </p:txBody>
      </p:sp>
      <p:sp>
        <p:nvSpPr>
          <p:cNvPr id="5" name="Date Placeholder 4"/>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6" name="Footer Placeholder 5"/>
          <p:cNvSpPr>
            <a:spLocks noGrp="1"/>
          </p:cNvSpPr>
          <p:nvPr>
            <p:ph type="ftr" sz="quarter" idx="11"/>
          </p:nvPr>
        </p:nvSpPr>
        <p:spPr bwMode="auto"/>
        <p:txBody>
          <a:bodyPr/>
          <a:lstStyle/>
          <a:p>
            <a:pPr>
              <a:defRPr/>
            </a:pPr>
            <a:endParaRPr lang="en-GB"/>
          </a:p>
        </p:txBody>
      </p:sp>
      <p:sp>
        <p:nvSpPr>
          <p:cNvPr id="7" name="Slide Number Placeholder 6"/>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Title and Vertical Tex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GB"/>
          </a:p>
        </p:txBody>
      </p:sp>
      <p:sp>
        <p:nvSpPr>
          <p:cNvPr id="3" name="Vertical Text Placeholder 2"/>
          <p:cNvSpPr>
            <a:spLocks noGrp="1"/>
          </p:cNvSpPr>
          <p:nvPr>
            <p:ph type="body" orient="vert" idx="1"/>
          </p:nvPr>
        </p:nvSpPr>
        <p:spPr bwMode="auto"/>
        <p:txBody>
          <a:bodyPr vert="eaVert"/>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4" name="Date Placeholder 3"/>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5" name="Footer Placeholder 4"/>
          <p:cNvSpPr>
            <a:spLocks noGrp="1"/>
          </p:cNvSpPr>
          <p:nvPr>
            <p:ph type="ftr" sz="quarter" idx="11"/>
          </p:nvPr>
        </p:nvSpPr>
        <p:spPr bwMode="auto"/>
        <p:txBody>
          <a:bodyPr/>
          <a:lstStyle/>
          <a:p>
            <a:pPr>
              <a:defRPr/>
            </a:pPr>
            <a:endParaRPr lang="en-GB"/>
          </a:p>
        </p:txBody>
      </p:sp>
      <p:sp>
        <p:nvSpPr>
          <p:cNvPr id="6" name="Slide Number Placeholder 5"/>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Vertical Title and Text">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lang="en-GB"/>
          </a:p>
        </p:txBody>
      </p:sp>
      <p:sp>
        <p:nvSpPr>
          <p:cNvPr id="3" name="Vertical Text Placeholder 2"/>
          <p:cNvSpPr>
            <a:spLocks noGrp="1"/>
          </p:cNvSpPr>
          <p:nvPr>
            <p:ph type="body" orient="vert" idx="1"/>
          </p:nvPr>
        </p:nvSpPr>
        <p:spPr bwMode="auto">
          <a:xfrm>
            <a:off x="838200" y="365125"/>
            <a:ext cx="7734300" cy="5811838"/>
          </a:xfrm>
        </p:spPr>
        <p:txBody>
          <a:bodyPr vert="eaVert"/>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4" name="Date Placeholder 3"/>
          <p:cNvSpPr>
            <a:spLocks noGrp="1"/>
          </p:cNvSpPr>
          <p:nvPr>
            <p:ph type="dt" sz="half" idx="10"/>
          </p:nvPr>
        </p:nvSpPr>
        <p:spPr bwMode="auto"/>
        <p:txBody>
          <a:bodyPr/>
          <a:lstStyle/>
          <a:p>
            <a:pPr>
              <a:defRPr/>
            </a:pPr>
            <a:fld id="{0E21E1A9-6EB7-4E8D-AB00-09159C9694EE}" type="datetimeFigureOut">
              <a:rPr lang="en-GB"/>
              <a:t/>
            </a:fld>
            <a:endParaRPr lang="en-GB"/>
          </a:p>
        </p:txBody>
      </p:sp>
      <p:sp>
        <p:nvSpPr>
          <p:cNvPr id="5" name="Footer Placeholder 4"/>
          <p:cNvSpPr>
            <a:spLocks noGrp="1"/>
          </p:cNvSpPr>
          <p:nvPr>
            <p:ph type="ftr" sz="quarter" idx="11"/>
          </p:nvPr>
        </p:nvSpPr>
        <p:spPr bwMode="auto"/>
        <p:txBody>
          <a:bodyPr/>
          <a:lstStyle/>
          <a:p>
            <a:pPr>
              <a:defRPr/>
            </a:pPr>
            <a:endParaRPr lang="en-GB"/>
          </a:p>
        </p:txBody>
      </p:sp>
      <p:sp>
        <p:nvSpPr>
          <p:cNvPr id="6" name="Slide Number Placeholder 5"/>
          <p:cNvSpPr>
            <a:spLocks noGrp="1"/>
          </p:cNvSpPr>
          <p:nvPr>
            <p:ph type="sldNum" sz="quarter" idx="12"/>
          </p:nvPr>
        </p:nvSpPr>
        <p:spPr bwMode="auto"/>
        <p:txBody>
          <a:bodyPr/>
          <a:lstStyle/>
          <a:p>
            <a:pPr>
              <a:defRPr/>
            </a:pPr>
            <a:fld id="{5B4A644E-093B-42A5-B024-082933815271}" type="slidenum">
              <a:rPr lang="en-GB"/>
              <a:t/>
            </a:fld>
            <a:endParaRPr lang="en-GB"/>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lang="en-GB"/>
          </a:p>
        </p:txBody>
      </p:sp>
      <p:sp>
        <p:nvSpPr>
          <p:cNvPr id="3"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4"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E21E1A9-6EB7-4E8D-AB00-09159C9694EE}" type="datetimeFigureOut">
              <a:rPr lang="en-GB"/>
              <a:t/>
            </a:fld>
            <a:endParaRPr lang="en-GB"/>
          </a:p>
        </p:txBody>
      </p:sp>
      <p:sp>
        <p:nvSpPr>
          <p:cNvPr id="5"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B4A644E-093B-42A5-B024-082933815271}" type="slidenum">
              <a:rPr lang="en-GB"/>
              <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 Id="rId3" Type="http://schemas.openxmlformats.org/officeDocument/2006/relationships/image" Target="../media/image1.jpg"/><Relationship Id="rId4"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wmf"/><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9.jp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 Id="rId3" Type="http://schemas.openxmlformats.org/officeDocument/2006/relationships/image" Target="../media/image1.jpg"/><Relationship Id="rId4" Type="http://schemas.openxmlformats.org/officeDocument/2006/relationships/image" Target="../media/image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g"/><Relationship Id="rId3" Type="http://schemas.openxmlformats.org/officeDocument/2006/relationships/image" Target="../media/image15.png"/><Relationship Id="rId4" Type="http://schemas.openxmlformats.org/officeDocument/2006/relationships/image" Target="../media/image16.jp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jpg"/><Relationship Id="rId8" Type="http://schemas.openxmlformats.org/officeDocument/2006/relationships/image" Target="../media/image20.jpg"/><Relationship Id="rId9" Type="http://schemas.openxmlformats.org/officeDocument/2006/relationships/image" Target="../media/image21.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png"/><Relationship Id="rId3" Type="http://schemas.openxmlformats.org/officeDocument/2006/relationships/diagramData" Target="../diagrams/data1.xml" /><Relationship Id="rId4" Type="http://schemas.microsoft.com/office/2007/relationships/diagramDrawing" Target="../diagrams/drawing1.xml" /><Relationship Id="rId5" Type="http://schemas.openxmlformats.org/officeDocument/2006/relationships/diagramColors" Target="../diagrams/colors1.xml" /><Relationship Id="rId6" Type="http://schemas.openxmlformats.org/officeDocument/2006/relationships/diagramLayout" Target="../diagrams/layout1.xml" /><Relationship Id="rId7" Type="http://schemas.openxmlformats.org/officeDocument/2006/relationships/diagramQuickStyle" Target="../diagrams/quickStyle1.xml" /></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 Id="rId3" Type="http://schemas.openxmlformats.org/officeDocument/2006/relationships/image" Target="../media/image1.jpg"/><Relationship Id="rId4" Type="http://schemas.openxmlformats.org/officeDocument/2006/relationships/image" Target="../media/image2.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 Id="rId3" Type="http://schemas.openxmlformats.org/officeDocument/2006/relationships/image" Target="../media/image25.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diagramData" Target="../diagrams/data2.xml" /><Relationship Id="rId3" Type="http://schemas.microsoft.com/office/2007/relationships/diagramDrawing" Target="../diagrams/drawing2.xml" /><Relationship Id="rId4" Type="http://schemas.openxmlformats.org/officeDocument/2006/relationships/diagramColors" Target="../diagrams/colors2.xml" /><Relationship Id="rId5" Type="http://schemas.openxmlformats.org/officeDocument/2006/relationships/diagramLayout" Target="../diagrams/layout2.xml" /><Relationship Id="rId6" Type="http://schemas.openxmlformats.org/officeDocument/2006/relationships/diagramQuickStyle" Target="../diagrams/quickStyle2.xml" /></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6.jpg"/><Relationship Id="rId3" Type="http://schemas.openxmlformats.org/officeDocument/2006/relationships/image" Target="../media/image27.png"/><Relationship Id="rId4" Type="http://schemas.openxmlformats.org/officeDocument/2006/relationships/image" Target="../media/image28.jpg"/><Relationship Id="rId5" Type="http://schemas.openxmlformats.org/officeDocument/2006/relationships/image" Target="../media/image29.wmf"/></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jpg"/><Relationship Id="rId3" Type="http://schemas.openxmlformats.org/officeDocument/2006/relationships/image" Target="../media/image31.jp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diagramData" Target="../diagrams/data3.xml" /><Relationship Id="rId3" Type="http://schemas.microsoft.com/office/2007/relationships/diagramDrawing" Target="../diagrams/drawing3.xml" /><Relationship Id="rId4" Type="http://schemas.openxmlformats.org/officeDocument/2006/relationships/diagramColors" Target="../diagrams/colors3.xml" /><Relationship Id="rId5" Type="http://schemas.openxmlformats.org/officeDocument/2006/relationships/diagramLayout" Target="../diagrams/layout3.xml" /><Relationship Id="rId6" Type="http://schemas.openxmlformats.org/officeDocument/2006/relationships/diagramQuickStyle" Target="../diagrams/quickStyle3.xml" /></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32" name="Picture 31" descr="A blue lines and dots"/>
          <p:cNvPicPr>
            <a:picLocks noChangeAspect="1"/>
          </p:cNvPicPr>
          <p:nvPr/>
        </p:nvPicPr>
        <p:blipFill>
          <a:blip r:embed="rId2"/>
          <a:stretch/>
        </p:blipFill>
        <p:spPr bwMode="auto">
          <a:xfrm>
            <a:off x="-21187" y="-35365"/>
            <a:ext cx="12280548" cy="6914722"/>
          </a:xfrm>
          <a:prstGeom prst="rect">
            <a:avLst/>
          </a:prstGeom>
        </p:spPr>
      </p:pic>
      <p:sp>
        <p:nvSpPr>
          <p:cNvPr id="28" name="Rectangle 27"/>
          <p:cNvSpPr>
            <a:spLocks noAdjustHandles="1" noChangeArrowheads="1" noChangeShapeType="1" noEditPoints="1" noGrp="1" noMove="1" noResize="1" noRot="1"/>
          </p:cNvSpPr>
          <p:nvPr/>
        </p:nvSpPr>
        <p:spPr bwMode="auto">
          <a:xfrm>
            <a:off x="-21187" y="-49629"/>
            <a:ext cx="12298231" cy="6914722"/>
          </a:xfrm>
          <a:prstGeom prst="rect">
            <a:avLst/>
          </a:prstGeom>
          <a:solidFill>
            <a:schemeClr val="bg1">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grpSp>
        <p:nvGrpSpPr>
          <p:cNvPr id="22" name="Group 21"/>
          <p:cNvGrpSpPr>
            <a:grpSpLocks noGrp="1" noMove="1" noResize="1" noRot="1" noUngrp="1"/>
          </p:cNvGrpSpPr>
          <p:nvPr/>
        </p:nvGrpSpPr>
        <p:grpSpPr bwMode="auto">
          <a:xfrm>
            <a:off x="1350337" y="-49629"/>
            <a:ext cx="10841662" cy="6914724"/>
            <a:chOff x="1350337" y="-10649"/>
            <a:chExt cx="13031980" cy="6875744"/>
          </a:xfrm>
        </p:grpSpPr>
        <p:sp>
          <p:nvSpPr>
            <p:cNvPr id="2" name="Rectangle 1"/>
            <p:cNvSpPr>
              <a:spLocks noAdjustHandles="1" noChangeArrowheads="1" noChangeShapeType="1" noEditPoints="1" noGrp="1" noMove="1" noResize="1" noRot="1"/>
            </p:cNvSpPr>
            <p:nvPr/>
          </p:nvSpPr>
          <p:spPr bwMode="auto">
            <a:xfrm>
              <a:off x="1350337" y="-1"/>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rgbClr val="183C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3" name="Rectangle 1"/>
            <p:cNvSpPr>
              <a:spLocks noAdjustHandles="1" noChangeArrowheads="1" noChangeShapeType="1" noEditPoints="1" noGrp="1" noMove="1" noResize="1" noRot="1"/>
            </p:cNvSpPr>
            <p:nvPr/>
          </p:nvSpPr>
          <p:spPr bwMode="auto">
            <a:xfrm>
              <a:off x="2395878" y="3537"/>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4" name="Rectangle 1"/>
            <p:cNvSpPr>
              <a:spLocks noAdjustHandles="1" noChangeArrowheads="1" noChangeShapeType="1" noEditPoints="1" noGrp="1" noMove="1" noResize="1" noRot="1"/>
            </p:cNvSpPr>
            <p:nvPr/>
          </p:nvSpPr>
          <p:spPr bwMode="auto">
            <a:xfrm>
              <a:off x="2548280" y="-3558"/>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rgbClr val="A609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10" name="Rectangle 1"/>
            <p:cNvSpPr>
              <a:spLocks noAdjustHandles="1" noChangeArrowheads="1" noChangeShapeType="1" noEditPoints="1" noGrp="1" noMove="1" noResize="1" noRot="1"/>
            </p:cNvSpPr>
            <p:nvPr/>
          </p:nvSpPr>
          <p:spPr bwMode="auto">
            <a:xfrm>
              <a:off x="3540654" y="-10649"/>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grpSp>
      <p:sp>
        <p:nvSpPr>
          <p:cNvPr id="24" name="TextBox 23"/>
          <p:cNvSpPr txBox="1"/>
          <p:nvPr/>
        </p:nvSpPr>
        <p:spPr bwMode="auto">
          <a:xfrm>
            <a:off x="5077264" y="3166158"/>
            <a:ext cx="9021964" cy="1138773"/>
          </a:xfrm>
          <a:prstGeom prst="rect">
            <a:avLst/>
          </a:prstGeom>
          <a:noFill/>
        </p:spPr>
        <p:txBody>
          <a:bodyPr wrap="square" rtlCol="0">
            <a:spAutoFit/>
          </a:bodyPr>
          <a:lstStyle/>
          <a:p>
            <a:pPr>
              <a:defRPr/>
            </a:pPr>
            <a:r>
              <a:rPr lang="en-US" sz="4400">
                <a:latin typeface="Arial Black"/>
              </a:rPr>
              <a:t>Customer Experience</a:t>
            </a:r>
            <a:endParaRPr/>
          </a:p>
          <a:p>
            <a:pPr>
              <a:defRPr/>
            </a:pPr>
            <a:r>
              <a:rPr lang="en-US" sz="2400">
                <a:latin typeface="Arial Black"/>
              </a:rPr>
              <a:t>FOB FST CX Training</a:t>
            </a:r>
            <a:endParaRPr lang="en-GB" sz="2400"/>
          </a:p>
        </p:txBody>
      </p:sp>
      <p:pic>
        <p:nvPicPr>
          <p:cNvPr id="6" name="Picture 5" descr="A blue and red logo&#10;&#10;Description automatically generated"/>
          <p:cNvPicPr>
            <a:picLocks noChangeAspect="1"/>
          </p:cNvPicPr>
          <p:nvPr/>
        </p:nvPicPr>
        <p:blipFill>
          <a:blip r:embed="rId3">
            <a:clrChange>
              <a:clrFrom>
                <a:srgbClr val="FFFFFF"/>
              </a:clrFrom>
              <a:clrTo>
                <a:srgbClr val="FFFFFF">
                  <a:alpha val="0"/>
                </a:srgbClr>
              </a:clrTo>
            </a:clrChange>
          </a:blip>
          <a:stretch/>
        </p:blipFill>
        <p:spPr bwMode="auto">
          <a:xfrm>
            <a:off x="173752" y="5619069"/>
            <a:ext cx="981648" cy="981648"/>
          </a:xfrm>
          <a:prstGeom prst="rect">
            <a:avLst/>
          </a:prstGeom>
        </p:spPr>
      </p:pic>
      <p:pic>
        <p:nvPicPr>
          <p:cNvPr id="8" name="Picture 7" descr="A blue and red logo&#10;&#10;Description automatically generated"/>
          <p:cNvPicPr>
            <a:picLocks noChangeAspect="1"/>
          </p:cNvPicPr>
          <p:nvPr/>
        </p:nvPicPr>
        <p:blipFill>
          <a:blip r:embed="rId4"/>
          <a:stretch/>
        </p:blipFill>
        <p:spPr bwMode="auto">
          <a:xfrm>
            <a:off x="9190295" y="-99085"/>
            <a:ext cx="2762250" cy="16573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8435" name="Picture 5" descr="VolleyballDuck"/>
          <p:cNvPicPr>
            <a:picLocks noChangeAspect="1" noChangeArrowheads="1"/>
          </p:cNvPicPr>
          <p:nvPr/>
        </p:nvPicPr>
        <p:blipFill>
          <a:blip r:embed="rId2"/>
          <a:stretch/>
        </p:blipFill>
        <p:spPr bwMode="auto">
          <a:xfrm>
            <a:off x="3657601" y="1600201"/>
            <a:ext cx="4843463" cy="4481513"/>
          </a:xfrm>
          <a:prstGeom prst="rect">
            <a:avLst/>
          </a:prstGeom>
          <a:noFill/>
          <a:ln>
            <a:noFill/>
          </a:ln>
        </p:spPr>
      </p:pic>
      <p:sp>
        <p:nvSpPr>
          <p:cNvPr id="2" name="Rectangle 1"/>
          <p:cNvSpPr/>
          <p:nvPr/>
        </p:nvSpPr>
        <p:spPr bwMode="auto">
          <a:xfrm>
            <a:off x="-1" y="649668"/>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2 Truths and a Lie</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4098" name="Rectangle 8"/>
          <p:cNvSpPr>
            <a:spLocks noChangeArrowheads="1"/>
          </p:cNvSpPr>
          <p:nvPr/>
        </p:nvSpPr>
        <p:spPr bwMode="auto">
          <a:xfrm>
            <a:off x="1752599" y="3124200"/>
            <a:ext cx="8686800" cy="687388"/>
          </a:xfrm>
          <a:prstGeom prst="rect">
            <a:avLst/>
          </a:prstGeom>
          <a:noFill/>
          <a:ln>
            <a:noFill/>
          </a:ln>
        </p:spPr>
        <p:txBody>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ctr">
              <a:defRPr/>
            </a:pPr>
            <a:r>
              <a:rPr lang="en-US" sz="3500">
                <a:solidFill>
                  <a:schemeClr val="bg1"/>
                </a:solidFill>
              </a:rPr>
              <a:t>G.U.E.S.T.</a:t>
            </a:r>
            <a:endParaRPr/>
          </a:p>
          <a:p>
            <a:pPr algn="ctr">
              <a:defRPr/>
            </a:pPr>
            <a:endParaRPr lang="en-US" sz="3500">
              <a:solidFill>
                <a:schemeClr val="bg1"/>
              </a:solidFill>
            </a:endParaRPr>
          </a:p>
        </p:txBody>
      </p:sp>
      <p:sp>
        <p:nvSpPr>
          <p:cNvPr id="4099" name="Rectangle 9"/>
          <p:cNvSpPr>
            <a:spLocks noChangeArrowheads="1"/>
          </p:cNvSpPr>
          <p:nvPr/>
        </p:nvSpPr>
        <p:spPr bwMode="auto">
          <a:xfrm>
            <a:off x="4648200" y="4497388"/>
            <a:ext cx="2743200" cy="304800"/>
          </a:xfrm>
          <a:prstGeom prst="rect">
            <a:avLst/>
          </a:prstGeom>
          <a:noFill/>
          <a:ln>
            <a:noFill/>
          </a:ln>
        </p:spPr>
        <p:txBody>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ctr">
              <a:spcBef>
                <a:spcPts val="0"/>
              </a:spcBef>
              <a:defRPr/>
            </a:pPr>
            <a:fld id="{A5F87E82-BF51-4B42-A329-F901DE664B49}" type="datetime4">
              <a:rPr lang="en-US" sz="1200" b="0">
                <a:solidFill>
                  <a:schemeClr val="bg1"/>
                </a:solidFill>
              </a:rPr>
              <a:t>February 20, 2024</a:t>
            </a:fld>
            <a:endParaRPr lang="en-US" sz="1200" b="0">
              <a:solidFill>
                <a:schemeClr val="bg1"/>
              </a:solidFill>
            </a:endParaRPr>
          </a:p>
        </p:txBody>
      </p:sp>
      <p:sp>
        <p:nvSpPr>
          <p:cNvPr id="4100" name="Text Box 10"/>
          <p:cNvSpPr txBox="1">
            <a:spLocks noChangeArrowheads="1"/>
          </p:cNvSpPr>
          <p:nvPr/>
        </p:nvSpPr>
        <p:spPr bwMode="auto">
          <a:xfrm>
            <a:off x="8443914" y="6400800"/>
            <a:ext cx="2009775" cy="228600"/>
          </a:xfrm>
          <a:prstGeom prst="rect">
            <a:avLst/>
          </a:prstGeom>
          <a:noFill/>
          <a:ln>
            <a:noFill/>
          </a:ln>
        </p:spPr>
        <p:txBody>
          <a:bodyPr>
            <a:spAutoFit/>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r">
              <a:spcBef>
                <a:spcPts val="0"/>
              </a:spcBef>
              <a:defRPr/>
            </a:pPr>
            <a:r>
              <a:rPr lang="en-US" sz="900" b="0">
                <a:solidFill>
                  <a:schemeClr val="bg1"/>
                </a:solidFill>
              </a:rPr>
              <a:t>www.centumlearning.com</a:t>
            </a:r>
            <a:endParaRPr/>
          </a:p>
        </p:txBody>
      </p:sp>
      <p:sp>
        <p:nvSpPr>
          <p:cNvPr id="3" name="TextBox 2"/>
          <p:cNvSpPr txBox="1"/>
          <p:nvPr/>
        </p:nvSpPr>
        <p:spPr bwMode="auto">
          <a:xfrm>
            <a:off x="2019300" y="2241927"/>
            <a:ext cx="8001000" cy="3139321"/>
          </a:xfrm>
          <a:prstGeom prst="rect">
            <a:avLst/>
          </a:prstGeom>
          <a:noFill/>
        </p:spPr>
        <p:txBody>
          <a:bodyPr>
            <a:spAutoFit/>
          </a:bodyPr>
          <a:lstStyle/>
          <a:p>
            <a:pPr>
              <a:defRPr/>
            </a:pPr>
            <a:r>
              <a:rPr lang="en-US">
                <a:latin typeface="Arial"/>
                <a:cs typeface="Arial"/>
              </a:rPr>
              <a:t>At the end of this program participants will :</a:t>
            </a:r>
            <a:endParaRPr/>
          </a:p>
          <a:p>
            <a:pPr>
              <a:defRPr/>
            </a:pPr>
            <a:endParaRPr lang="en-US">
              <a:latin typeface="Arial"/>
              <a:cs typeface="Arial"/>
            </a:endParaRPr>
          </a:p>
          <a:p>
            <a:pPr>
              <a:defRPr/>
            </a:pPr>
            <a:endParaRPr lang="en-US">
              <a:latin typeface="Arial"/>
              <a:cs typeface="Arial"/>
            </a:endParaRPr>
          </a:p>
          <a:p>
            <a:pPr marL="285750" indent="-285750">
              <a:buFont typeface="Wingdings"/>
              <a:buChar char="Ø"/>
              <a:defRPr/>
            </a:pPr>
            <a:r>
              <a:rPr lang="en-US">
                <a:latin typeface="Arial"/>
                <a:cs typeface="Arial"/>
              </a:rPr>
              <a:t>Understand what Customer experience is</a:t>
            </a:r>
            <a:endParaRPr/>
          </a:p>
          <a:p>
            <a:pPr marL="285750" indent="-285750">
              <a:buFont typeface="Wingdings"/>
              <a:buChar char="Ø"/>
              <a:defRPr/>
            </a:pPr>
            <a:r>
              <a:rPr lang="en-US">
                <a:latin typeface="Arial"/>
                <a:cs typeface="Arial"/>
              </a:rPr>
              <a:t>Know who a customer is</a:t>
            </a:r>
            <a:endParaRPr/>
          </a:p>
          <a:p>
            <a:pPr marL="285750" indent="-285750">
              <a:buFont typeface="Wingdings"/>
              <a:buChar char="Ø"/>
              <a:defRPr/>
            </a:pPr>
            <a:r>
              <a:rPr lang="en-US">
                <a:latin typeface="Arial"/>
                <a:cs typeface="Arial"/>
              </a:rPr>
              <a:t>Understand what customers want</a:t>
            </a:r>
            <a:endParaRPr/>
          </a:p>
          <a:p>
            <a:pPr marL="285750" indent="-285750">
              <a:buFont typeface="Wingdings"/>
              <a:buChar char="Ø"/>
              <a:defRPr/>
            </a:pPr>
            <a:r>
              <a:rPr lang="en-US">
                <a:latin typeface="Arial"/>
                <a:cs typeface="Arial"/>
              </a:rPr>
              <a:t>Understand the FiberOne Customer Journey</a:t>
            </a:r>
            <a:endParaRPr/>
          </a:p>
          <a:p>
            <a:pPr marL="285750" indent="-285750">
              <a:buFont typeface="Wingdings"/>
              <a:buChar char="Ø"/>
              <a:defRPr/>
            </a:pPr>
            <a:r>
              <a:rPr lang="en-US">
                <a:latin typeface="Arial"/>
                <a:cs typeface="Arial"/>
              </a:rPr>
              <a:t>Understand the impact of Service Delivery on Customer experience</a:t>
            </a:r>
            <a:endParaRPr lang="en-US">
              <a:solidFill>
                <a:srgbClr val="FF0000"/>
              </a:solidFill>
              <a:latin typeface="Arial"/>
              <a:cs typeface="Arial"/>
            </a:endParaRPr>
          </a:p>
          <a:p>
            <a:pPr marL="285750" indent="-285750">
              <a:defRPr/>
            </a:pPr>
            <a:endParaRPr lang="en-US">
              <a:latin typeface="Arial"/>
              <a:cs typeface="Arial"/>
            </a:endParaRPr>
          </a:p>
          <a:p>
            <a:pPr>
              <a:defRPr/>
            </a:pPr>
            <a:endParaRPr lang="en-US">
              <a:latin typeface="Arial"/>
              <a:cs typeface="Arial"/>
            </a:endParaRPr>
          </a:p>
          <a:p>
            <a:pPr>
              <a:defRPr/>
            </a:pPr>
            <a:endParaRPr lang="en-US">
              <a:latin typeface="Arial"/>
              <a:cs typeface="Arial"/>
            </a:endParaRPr>
          </a:p>
        </p:txBody>
      </p:sp>
      <p:pic>
        <p:nvPicPr>
          <p:cNvPr id="7" name="Picture 3" descr="C:\Users\bedoho\Documents\centum\content\images\objectives\objectives-300x299.jpg"/>
          <p:cNvPicPr>
            <a:picLocks noChangeAspect="1" noChangeArrowheads="1"/>
          </p:cNvPicPr>
          <p:nvPr/>
        </p:nvPicPr>
        <p:blipFill>
          <a:blip r:embed="rId2">
            <a:clrChange>
              <a:clrFrom>
                <a:srgbClr val="FFFFFF"/>
              </a:clrFrom>
              <a:clrTo>
                <a:srgbClr val="FFFFFF">
                  <a:alpha val="0"/>
                </a:srgbClr>
              </a:clrTo>
            </a:clrChange>
          </a:blip>
          <a:srcRect l="13333" t="0" r="12000" b="0"/>
          <a:stretch/>
        </p:blipFill>
        <p:spPr bwMode="auto">
          <a:xfrm>
            <a:off x="8458200" y="1114426"/>
            <a:ext cx="2133600" cy="2847975"/>
          </a:xfrm>
          <a:prstGeom prst="rect">
            <a:avLst/>
          </a:prstGeom>
          <a:noFill/>
          <a:ln>
            <a:noFill/>
          </a:ln>
        </p:spPr>
      </p:pic>
      <p:sp>
        <p:nvSpPr>
          <p:cNvPr id="4" name="Rectangle 3"/>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Objectives</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slide(fromBottom)">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slide(fromBottom)">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lide(fromBottom)">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lide(fromBottom)">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slide(fromBottom)">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4" name="Title 3"/>
          <p:cNvSpPr txBox="1"/>
          <p:nvPr/>
        </p:nvSpPr>
        <p:spPr bwMode="auto">
          <a:xfrm>
            <a:off x="1905000" y="609600"/>
            <a:ext cx="8305800" cy="1143000"/>
          </a:xfrm>
          <a:prstGeom prst="rect">
            <a:avLst/>
          </a:prstGeom>
        </p:spPr>
        <p:txBody>
          <a:bodyPr vert="horz" lIns="91440" tIns="45720" rIns="91440" bIns="45720" rtlCol="0" anchor="b">
            <a:normAutofit/>
          </a:bodyPr>
          <a:lstStyle>
            <a:lvl1pPr algn="ctr" defTabSz="914400">
              <a:lnSpc>
                <a:spcPct val="90000"/>
              </a:lnSpc>
              <a:spcBef>
                <a:spcPts val="0"/>
              </a:spcBef>
              <a:buNone/>
              <a:defRPr sz="6000">
                <a:solidFill>
                  <a:schemeClr val="tx1"/>
                </a:solidFill>
                <a:latin typeface="+mj-lt"/>
                <a:ea typeface="+mj-ea"/>
                <a:cs typeface="+mj-cs"/>
              </a:defRPr>
            </a:lvl1pPr>
          </a:lstStyle>
          <a:p>
            <a:pPr>
              <a:defRPr/>
            </a:pPr>
            <a:r>
              <a:rPr lang="en-US">
                <a:solidFill>
                  <a:srgbClr val="00B0F0"/>
                </a:solidFill>
                <a:latin typeface="Trebuchet MS"/>
              </a:rPr>
              <a:t>Thou Shall...</a:t>
            </a:r>
            <a:endParaRPr lang="en-US">
              <a:solidFill>
                <a:srgbClr val="00B0F0"/>
              </a:solidFill>
              <a:latin typeface="Trebuchet MS"/>
            </a:endParaRPr>
          </a:p>
        </p:txBody>
      </p:sp>
      <p:pic>
        <p:nvPicPr>
          <p:cNvPr id="5" name="Picture 2" descr="C:\Documents and Settings\puwamahoro\Local Settings\Temporary Internet Files\Content.IE5\NSL13G4C\dglxasset[1].aspx"/>
          <p:cNvPicPr>
            <a:picLocks noChangeAspect="1" noChangeArrowheads="1"/>
          </p:cNvPicPr>
          <p:nvPr/>
        </p:nvPicPr>
        <p:blipFill>
          <a:blip r:embed="rId2"/>
          <a:stretch/>
        </p:blipFill>
        <p:spPr bwMode="auto">
          <a:xfrm>
            <a:off x="2057401" y="1676401"/>
            <a:ext cx="1412875" cy="1357313"/>
          </a:xfrm>
          <a:prstGeom prst="rect">
            <a:avLst/>
          </a:prstGeom>
        </p:spPr>
      </p:pic>
      <p:pic>
        <p:nvPicPr>
          <p:cNvPr id="6" name="Picture 4" descr="C:\Documents and Settings\puwamahoro\Local Settings\Temporary Internet Files\Content.IE5\NSL13G4C\MC900434837[1].htm"/>
          <p:cNvPicPr>
            <a:picLocks noChangeAspect="1" noChangeArrowheads="1"/>
          </p:cNvPicPr>
          <p:nvPr/>
        </p:nvPicPr>
        <p:blipFill>
          <a:blip r:embed="rId3"/>
          <a:stretch/>
        </p:blipFill>
        <p:spPr bwMode="auto">
          <a:xfrm>
            <a:off x="3962400" y="2438400"/>
            <a:ext cx="2000250" cy="1785938"/>
          </a:xfrm>
          <a:prstGeom prst="rect">
            <a:avLst/>
          </a:prstGeom>
          <a:noFill/>
          <a:ln>
            <a:noFill/>
          </a:ln>
        </p:spPr>
      </p:pic>
      <p:sp>
        <p:nvSpPr>
          <p:cNvPr id="8" name="Rectangle 8"/>
          <p:cNvSpPr>
            <a:spLocks noChangeArrowheads="1"/>
          </p:cNvSpPr>
          <p:nvPr/>
        </p:nvSpPr>
        <p:spPr bwMode="auto">
          <a:xfrm>
            <a:off x="4191000" y="1524001"/>
            <a:ext cx="6224588" cy="4862513"/>
          </a:xfrm>
          <a:prstGeom prst="rect">
            <a:avLst/>
          </a:prstGeom>
          <a:noFill/>
          <a:ln>
            <a:noFill/>
          </a:ln>
        </p:spPr>
        <p:txBody>
          <a:bodyPr>
            <a:spAutoFit/>
          </a:bodyPr>
          <a:lstStyle>
            <a:lvl1pPr marL="609600" indent="-609600">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r">
              <a:lnSpc>
                <a:spcPct val="200000"/>
              </a:lnSpc>
              <a:defRPr/>
            </a:pPr>
            <a:r>
              <a:rPr lang="en-US">
                <a:latin typeface="Trebuchet MS"/>
              </a:rPr>
              <a:t>Work as a TEAM</a:t>
            </a:r>
            <a:endParaRPr/>
          </a:p>
          <a:p>
            <a:pPr algn="r">
              <a:lnSpc>
                <a:spcPct val="200000"/>
              </a:lnSpc>
              <a:defRPr/>
            </a:pPr>
            <a:r>
              <a:rPr lang="en-US">
                <a:latin typeface="Trebuchet MS"/>
              </a:rPr>
              <a:t>Be Open to Ideas</a:t>
            </a:r>
            <a:endParaRPr/>
          </a:p>
          <a:p>
            <a:pPr algn="r">
              <a:lnSpc>
                <a:spcPct val="200000"/>
              </a:lnSpc>
              <a:defRPr/>
            </a:pPr>
            <a:r>
              <a:rPr lang="en-US">
                <a:latin typeface="Trebuchet MS"/>
              </a:rPr>
              <a:t>Listen to Others</a:t>
            </a:r>
            <a:endParaRPr/>
          </a:p>
          <a:p>
            <a:pPr algn="r">
              <a:lnSpc>
                <a:spcPct val="200000"/>
              </a:lnSpc>
              <a:defRPr/>
            </a:pPr>
            <a:r>
              <a:rPr lang="en-US">
                <a:latin typeface="Trebuchet MS"/>
              </a:rPr>
              <a:t>Respect your Fellow Mates</a:t>
            </a:r>
            <a:endParaRPr/>
          </a:p>
          <a:p>
            <a:pPr algn="r">
              <a:lnSpc>
                <a:spcPct val="200000"/>
              </a:lnSpc>
              <a:defRPr/>
            </a:pPr>
            <a:r>
              <a:rPr lang="en-US">
                <a:latin typeface="Trebuchet MS"/>
              </a:rPr>
              <a:t>Have an Open mind</a:t>
            </a:r>
            <a:endParaRPr/>
          </a:p>
          <a:p>
            <a:pPr algn="r">
              <a:lnSpc>
                <a:spcPct val="200000"/>
              </a:lnSpc>
              <a:defRPr/>
            </a:pPr>
            <a:r>
              <a:rPr lang="en-US">
                <a:latin typeface="Trebuchet MS"/>
              </a:rPr>
              <a:t>Participate; ask questions; be relevant</a:t>
            </a:r>
            <a:endParaRPr/>
          </a:p>
          <a:p>
            <a:pPr algn="r">
              <a:lnSpc>
                <a:spcPct val="200000"/>
              </a:lnSpc>
              <a:defRPr/>
            </a:pPr>
            <a:r>
              <a:rPr lang="en-US">
                <a:latin typeface="Trebuchet MS"/>
              </a:rPr>
              <a:t>Respect confidentiality</a:t>
            </a:r>
            <a:endParaRPr/>
          </a:p>
          <a:p>
            <a:pPr algn="r">
              <a:lnSpc>
                <a:spcPct val="200000"/>
              </a:lnSpc>
              <a:defRPr/>
            </a:pPr>
            <a:r>
              <a:rPr lang="en-US">
                <a:latin typeface="Trebuchet MS"/>
              </a:rPr>
              <a:t>Minimize distraction, turn off your cell phone</a:t>
            </a:r>
            <a:endParaRPr lang="en-US" sz="1100">
              <a:latin typeface="Trebuchet MS"/>
            </a:endParaRPr>
          </a:p>
          <a:p>
            <a:pPr algn="r">
              <a:lnSpc>
                <a:spcPct val="200000"/>
              </a:lnSpc>
              <a:defRPr/>
            </a:pPr>
            <a:endParaRPr lang="en-US" sz="1100">
              <a:latin typeface="Trebuchet MS"/>
            </a:endParaRPr>
          </a:p>
        </p:txBody>
      </p:sp>
      <p:pic>
        <p:nvPicPr>
          <p:cNvPr id="9" name="Picture 2" descr="http://completewellbeing.com/static/img/articles/2008/09/command-dont-demand-respect-full.jpg"/>
          <p:cNvPicPr>
            <a:picLocks noChangeAspect="1" noChangeArrowheads="1"/>
          </p:cNvPicPr>
          <p:nvPr/>
        </p:nvPicPr>
        <p:blipFill>
          <a:blip r:embed="rId4">
            <a:clrChange>
              <a:clrFrom>
                <a:srgbClr val="FFFFFF"/>
              </a:clrFrom>
              <a:clrTo>
                <a:srgbClr val="FFFFFF">
                  <a:alpha val="0"/>
                </a:srgbClr>
              </a:clrTo>
            </a:clrChange>
          </a:blip>
          <a:stretch/>
        </p:blipFill>
        <p:spPr bwMode="auto">
          <a:xfrm>
            <a:off x="5334000" y="457200"/>
            <a:ext cx="1981200" cy="2344738"/>
          </a:xfrm>
          <a:prstGeom prst="rect">
            <a:avLst/>
          </a:prstGeom>
          <a:noFill/>
          <a:ln>
            <a:noFill/>
          </a:ln>
        </p:spPr>
      </p:pic>
      <p:pic>
        <p:nvPicPr>
          <p:cNvPr id="10" name="Picture 6" descr="http://www.bubblecow.co.uk/wp-content/uploads/2009/12/Participate.jpg"/>
          <p:cNvPicPr>
            <a:picLocks noChangeAspect="1" noChangeArrowheads="1"/>
          </p:cNvPicPr>
          <p:nvPr/>
        </p:nvPicPr>
        <p:blipFill>
          <a:blip r:embed="rId5">
            <a:clrChange>
              <a:clrFrom>
                <a:srgbClr val="FFFFFF"/>
              </a:clrFrom>
              <a:clrTo>
                <a:srgbClr val="FFFFFF">
                  <a:alpha val="0"/>
                </a:srgbClr>
              </a:clrTo>
            </a:clrChange>
          </a:blip>
          <a:stretch/>
        </p:blipFill>
        <p:spPr bwMode="auto">
          <a:xfrm>
            <a:off x="1905000" y="4633914"/>
            <a:ext cx="3352800" cy="2224087"/>
          </a:xfrm>
          <a:prstGeom prst="rect">
            <a:avLst/>
          </a:prstGeom>
          <a:noFill/>
          <a:ln>
            <a:noFill/>
          </a:ln>
        </p:spPr>
      </p:pic>
      <p:sp>
        <p:nvSpPr>
          <p:cNvPr id="2" name="Rectangle 1"/>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Class Rules</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lide(fromBottom)">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slide(fromBottom)">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slide(fromBottom)">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animEffect transition="in" filter="slide(fromBottom)">
                                      <p:cBhvr>
                                        <p:cTn id="29" dur="500"/>
                                        <p:tgtEl>
                                          <p:spTgt spid="8">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nodeType="clickEffect">
                                  <p:stCondLst>
                                    <p:cond delay="0"/>
                                  </p:stCondLst>
                                  <p:childTnLst>
                                    <p:set>
                                      <p:cBhvr>
                                        <p:cTn id="33" dur="1" fill="hold">
                                          <p:stCondLst>
                                            <p:cond delay="0"/>
                                          </p:stCondLst>
                                        </p:cTn>
                                        <p:tgtEl>
                                          <p:spTgt spid="8">
                                            <p:txEl>
                                              <p:pRg st="4" end="4"/>
                                            </p:txEl>
                                          </p:spTgt>
                                        </p:tgtEl>
                                        <p:attrNameLst>
                                          <p:attrName>style.visibility</p:attrName>
                                        </p:attrNameLst>
                                      </p:cBhvr>
                                      <p:to>
                                        <p:strVal val="visible"/>
                                      </p:to>
                                    </p:set>
                                    <p:animEffect transition="in" filter="slide(fromBottom)">
                                      <p:cBhvr>
                                        <p:cTn id="34" dur="500"/>
                                        <p:tgtEl>
                                          <p:spTgt spid="8">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animEffect transition="in" filter="slide(fromBottom)">
                                      <p:cBhvr>
                                        <p:cTn id="39" dur="500"/>
                                        <p:tgtEl>
                                          <p:spTgt spid="8">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nodeType="clickEffect">
                                  <p:stCondLst>
                                    <p:cond delay="0"/>
                                  </p:stCondLst>
                                  <p:childTnLst>
                                    <p:set>
                                      <p:cBhvr>
                                        <p:cTn id="50" dur="1" fill="hold">
                                          <p:stCondLst>
                                            <p:cond delay="0"/>
                                          </p:stCondLst>
                                        </p:cTn>
                                        <p:tgtEl>
                                          <p:spTgt spid="8">
                                            <p:txEl>
                                              <p:pRg st="6" end="6"/>
                                            </p:txEl>
                                          </p:spTgt>
                                        </p:tgtEl>
                                        <p:attrNameLst>
                                          <p:attrName>style.visibility</p:attrName>
                                        </p:attrNameLst>
                                      </p:cBhvr>
                                      <p:to>
                                        <p:strVal val="visible"/>
                                      </p:to>
                                    </p:set>
                                    <p:animEffect transition="in" filter="slide(fromBottom)">
                                      <p:cBhvr>
                                        <p:cTn id="51" dur="500"/>
                                        <p:tgtEl>
                                          <p:spTgt spid="8">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4" fill="hold" nodeType="clickEffect">
                                  <p:stCondLst>
                                    <p:cond delay="0"/>
                                  </p:stCondLst>
                                  <p:childTnLst>
                                    <p:set>
                                      <p:cBhvr>
                                        <p:cTn id="55" dur="1" fill="hold">
                                          <p:stCondLst>
                                            <p:cond delay="0"/>
                                          </p:stCondLst>
                                        </p:cTn>
                                        <p:tgtEl>
                                          <p:spTgt spid="8">
                                            <p:txEl>
                                              <p:pRg st="7" end="7"/>
                                            </p:txEl>
                                          </p:spTgt>
                                        </p:tgtEl>
                                        <p:attrNameLst>
                                          <p:attrName>style.visibility</p:attrName>
                                        </p:attrNameLst>
                                      </p:cBhvr>
                                      <p:to>
                                        <p:strVal val="visible"/>
                                      </p:to>
                                    </p:set>
                                    <p:animEffect transition="in" filter="slide(fromBottom)">
                                      <p:cBhvr>
                                        <p:cTn id="56" dur="500"/>
                                        <p:tgtEl>
                                          <p:spTgt spid="8">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32" name="Picture 31" descr="A blue lines and dots"/>
          <p:cNvPicPr>
            <a:picLocks noChangeAspect="1"/>
          </p:cNvPicPr>
          <p:nvPr/>
        </p:nvPicPr>
        <p:blipFill>
          <a:blip r:embed="rId2"/>
          <a:stretch/>
        </p:blipFill>
        <p:spPr bwMode="auto">
          <a:xfrm>
            <a:off x="-21187" y="-35365"/>
            <a:ext cx="12280548" cy="6914722"/>
          </a:xfrm>
          <a:prstGeom prst="rect">
            <a:avLst/>
          </a:prstGeom>
        </p:spPr>
      </p:pic>
      <p:sp>
        <p:nvSpPr>
          <p:cNvPr id="28" name="Rectangle 27"/>
          <p:cNvSpPr>
            <a:spLocks noAdjustHandles="1" noChangeArrowheads="1" noChangeShapeType="1" noEditPoints="1" noGrp="1" noMove="1" noResize="1" noRot="1"/>
          </p:cNvSpPr>
          <p:nvPr/>
        </p:nvSpPr>
        <p:spPr bwMode="auto">
          <a:xfrm>
            <a:off x="-21187" y="-49629"/>
            <a:ext cx="12298231" cy="6914722"/>
          </a:xfrm>
          <a:prstGeom prst="rect">
            <a:avLst/>
          </a:prstGeom>
          <a:solidFill>
            <a:schemeClr val="bg1">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grpSp>
        <p:nvGrpSpPr>
          <p:cNvPr id="22" name="Group 21"/>
          <p:cNvGrpSpPr>
            <a:grpSpLocks noGrp="1" noMove="1" noResize="1" noRot="1" noUngrp="1"/>
          </p:cNvGrpSpPr>
          <p:nvPr/>
        </p:nvGrpSpPr>
        <p:grpSpPr bwMode="auto">
          <a:xfrm>
            <a:off x="1350337" y="-49629"/>
            <a:ext cx="10841662" cy="6914724"/>
            <a:chOff x="1350337" y="-10649"/>
            <a:chExt cx="13031980" cy="6875744"/>
          </a:xfrm>
        </p:grpSpPr>
        <p:sp>
          <p:nvSpPr>
            <p:cNvPr id="2" name="Rectangle 1"/>
            <p:cNvSpPr>
              <a:spLocks noAdjustHandles="1" noChangeArrowheads="1" noChangeShapeType="1" noEditPoints="1" noGrp="1" noMove="1" noResize="1" noRot="1"/>
            </p:cNvSpPr>
            <p:nvPr/>
          </p:nvSpPr>
          <p:spPr bwMode="auto">
            <a:xfrm>
              <a:off x="1350337" y="-1"/>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rgbClr val="183C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3" name="Rectangle 1"/>
            <p:cNvSpPr>
              <a:spLocks noAdjustHandles="1" noChangeArrowheads="1" noChangeShapeType="1" noEditPoints="1" noGrp="1" noMove="1" noResize="1" noRot="1"/>
            </p:cNvSpPr>
            <p:nvPr/>
          </p:nvSpPr>
          <p:spPr bwMode="auto">
            <a:xfrm>
              <a:off x="2395878" y="3537"/>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4" name="Rectangle 1"/>
            <p:cNvSpPr>
              <a:spLocks noAdjustHandles="1" noChangeArrowheads="1" noChangeShapeType="1" noEditPoints="1" noGrp="1" noMove="1" noResize="1" noRot="1"/>
            </p:cNvSpPr>
            <p:nvPr/>
          </p:nvSpPr>
          <p:spPr bwMode="auto">
            <a:xfrm>
              <a:off x="2548280" y="-3558"/>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rgbClr val="A609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10" name="Rectangle 1"/>
            <p:cNvSpPr>
              <a:spLocks noAdjustHandles="1" noChangeArrowheads="1" noChangeShapeType="1" noEditPoints="1" noGrp="1" noMove="1" noResize="1" noRot="1"/>
            </p:cNvSpPr>
            <p:nvPr/>
          </p:nvSpPr>
          <p:spPr bwMode="auto">
            <a:xfrm>
              <a:off x="3540654" y="-10649"/>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grpSp>
      <p:sp>
        <p:nvSpPr>
          <p:cNvPr id="24" name="TextBox 23"/>
          <p:cNvSpPr txBox="1"/>
          <p:nvPr/>
        </p:nvSpPr>
        <p:spPr bwMode="auto">
          <a:xfrm>
            <a:off x="4992220" y="3638770"/>
            <a:ext cx="9021964" cy="1446550"/>
          </a:xfrm>
          <a:prstGeom prst="rect">
            <a:avLst/>
          </a:prstGeom>
          <a:noFill/>
        </p:spPr>
        <p:txBody>
          <a:bodyPr wrap="square" rtlCol="0">
            <a:spAutoFit/>
          </a:bodyPr>
          <a:lstStyle/>
          <a:p>
            <a:pPr>
              <a:defRPr/>
            </a:pPr>
            <a:r>
              <a:rPr lang="en-US" sz="4400">
                <a:latin typeface="Arial Black"/>
              </a:rPr>
              <a:t>Who is a Customer</a:t>
            </a:r>
            <a:endParaRPr/>
          </a:p>
          <a:p>
            <a:pPr>
              <a:defRPr/>
            </a:pPr>
            <a:endParaRPr lang="en-US" sz="4400">
              <a:latin typeface="Arial Black"/>
            </a:endParaRPr>
          </a:p>
        </p:txBody>
      </p:sp>
      <p:pic>
        <p:nvPicPr>
          <p:cNvPr id="6" name="Picture 5" descr="A blue and red logo&#10;&#10;Description automatically generated"/>
          <p:cNvPicPr>
            <a:picLocks noChangeAspect="1"/>
          </p:cNvPicPr>
          <p:nvPr/>
        </p:nvPicPr>
        <p:blipFill>
          <a:blip r:embed="rId3">
            <a:clrChange>
              <a:clrFrom>
                <a:srgbClr val="FFFFFF"/>
              </a:clrFrom>
              <a:clrTo>
                <a:srgbClr val="FFFFFF">
                  <a:alpha val="0"/>
                </a:srgbClr>
              </a:clrTo>
            </a:clrChange>
          </a:blip>
          <a:stretch/>
        </p:blipFill>
        <p:spPr bwMode="auto">
          <a:xfrm>
            <a:off x="173752" y="5619069"/>
            <a:ext cx="981648" cy="981648"/>
          </a:xfrm>
          <a:prstGeom prst="rect">
            <a:avLst/>
          </a:prstGeom>
        </p:spPr>
      </p:pic>
      <p:pic>
        <p:nvPicPr>
          <p:cNvPr id="8" name="Picture 7" descr="A blue and red logo&#10;&#10;Description automatically generated"/>
          <p:cNvPicPr>
            <a:picLocks noChangeAspect="1"/>
          </p:cNvPicPr>
          <p:nvPr/>
        </p:nvPicPr>
        <p:blipFill>
          <a:blip r:embed="rId4"/>
          <a:stretch/>
        </p:blipFill>
        <p:spPr bwMode="auto">
          <a:xfrm>
            <a:off x="9190295" y="-99085"/>
            <a:ext cx="2762250" cy="16573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3" name="Picture 2"/>
          <p:cNvPicPr>
            <a:picLocks noChangeAspect="1"/>
          </p:cNvPicPr>
          <p:nvPr/>
        </p:nvPicPr>
        <p:blipFill>
          <a:blip r:embed="rId2"/>
          <a:stretch/>
        </p:blipFill>
        <p:spPr bwMode="auto">
          <a:xfrm>
            <a:off x="3048320" y="1063191"/>
            <a:ext cx="6095361" cy="4474455"/>
          </a:xfrm>
          <a:prstGeom prst="rect">
            <a:avLst/>
          </a:prstGeom>
          <a:ln>
            <a:noFill/>
          </a:ln>
          <a:effectLst>
            <a:softEdge rad="112500"/>
          </a:effectLst>
        </p:spPr>
      </p:pic>
      <p:sp>
        <p:nvSpPr>
          <p:cNvPr id="4" name="Rectangle 3"/>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Who is a Customer</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4" name="Rectangle 3"/>
          <p:cNvSpPr/>
          <p:nvPr/>
        </p:nvSpPr>
        <p:spPr bwMode="auto">
          <a:xfrm>
            <a:off x="2231922" y="1205527"/>
            <a:ext cx="8015164" cy="4401205"/>
          </a:xfrm>
          <a:prstGeom prst="rect">
            <a:avLst/>
          </a:prstGeom>
        </p:spPr>
        <p:txBody>
          <a:bodyPr wrap="square">
            <a:spAutoFit/>
          </a:bodyPr>
          <a:lstStyle/>
          <a:p>
            <a:pPr marL="342900" indent="-342900">
              <a:buFont typeface="Arial"/>
              <a:buChar char="•"/>
              <a:defRPr/>
            </a:pPr>
            <a:r>
              <a:rPr lang="en-US" sz="2000"/>
              <a:t>The most important part in our business</a:t>
            </a:r>
            <a:endParaRPr/>
          </a:p>
          <a:p>
            <a:pPr marL="342900" indent="-342900">
              <a:buFont typeface="Arial"/>
              <a:buChar char="•"/>
              <a:defRPr/>
            </a:pPr>
            <a:endParaRPr lang="en-US" sz="2000"/>
          </a:p>
          <a:p>
            <a:pPr marL="342900" indent="-342900">
              <a:buFont typeface="Arial"/>
              <a:buChar char="•"/>
              <a:defRPr/>
            </a:pPr>
            <a:r>
              <a:rPr lang="en-US" sz="2000"/>
              <a:t>Not an interruption to our work – but the purpose of our work</a:t>
            </a:r>
            <a:endParaRPr/>
          </a:p>
          <a:p>
            <a:pPr marL="342900" indent="-342900">
              <a:buFont typeface="Arial"/>
              <a:buChar char="•"/>
              <a:defRPr/>
            </a:pPr>
            <a:endParaRPr lang="en-US" sz="2000"/>
          </a:p>
          <a:p>
            <a:pPr marL="342900" indent="-342900">
              <a:buFont typeface="Arial"/>
              <a:buChar char="•"/>
              <a:defRPr/>
            </a:pPr>
            <a:r>
              <a:rPr lang="en-US" sz="2000"/>
              <a:t>Not dependent on us – we depend on them</a:t>
            </a:r>
            <a:endParaRPr/>
          </a:p>
          <a:p>
            <a:pPr marL="342900" indent="-342900">
              <a:buFont typeface="Arial"/>
              <a:buChar char="•"/>
              <a:defRPr/>
            </a:pPr>
            <a:endParaRPr lang="en-US" sz="2000"/>
          </a:p>
          <a:p>
            <a:pPr marL="342900" indent="-342900">
              <a:buFont typeface="Arial"/>
              <a:buChar char="•"/>
              <a:defRPr/>
            </a:pPr>
            <a:r>
              <a:rPr lang="en-US" sz="2000"/>
              <a:t>Not just a cold statistic but flesh and blood human beings with feelings and emotions like ours</a:t>
            </a:r>
            <a:endParaRPr/>
          </a:p>
          <a:p>
            <a:pPr marL="342900" indent="-342900">
              <a:buFont typeface="Arial"/>
              <a:buChar char="•"/>
              <a:defRPr/>
            </a:pPr>
            <a:endParaRPr lang="en-US" sz="2000"/>
          </a:p>
          <a:p>
            <a:pPr marL="342900" indent="-342900">
              <a:buFont typeface="Arial"/>
              <a:buChar char="•"/>
              <a:defRPr/>
            </a:pPr>
            <a:r>
              <a:rPr lang="en-US" sz="2000"/>
              <a:t>Not someone to argue or match wits with</a:t>
            </a:r>
            <a:endParaRPr/>
          </a:p>
          <a:p>
            <a:pPr marL="342900" indent="-342900">
              <a:buFont typeface="Arial"/>
              <a:buChar char="•"/>
              <a:defRPr/>
            </a:pPr>
            <a:endParaRPr lang="en-US" sz="2000"/>
          </a:p>
          <a:p>
            <a:pPr marL="342900" indent="-342900">
              <a:buFont typeface="Arial"/>
              <a:buChar char="•"/>
              <a:defRPr/>
            </a:pPr>
            <a:r>
              <a:rPr lang="en-US" sz="2000"/>
              <a:t>People who bring us their wants – our job is to satisfy them</a:t>
            </a:r>
            <a:endParaRPr/>
          </a:p>
          <a:p>
            <a:pPr marL="342900" indent="-342900">
              <a:buFont typeface="Arial"/>
              <a:buChar char="•"/>
              <a:defRPr/>
            </a:pPr>
            <a:endParaRPr lang="en-US" sz="2000"/>
          </a:p>
          <a:p>
            <a:pPr marL="342900" indent="-342900">
              <a:buFont typeface="Arial"/>
              <a:buChar char="•"/>
              <a:defRPr/>
            </a:pPr>
            <a:r>
              <a:rPr lang="en-US" sz="2000"/>
              <a:t>The lifeblood of every business</a:t>
            </a:r>
            <a:endParaRPr/>
          </a:p>
        </p:txBody>
      </p:sp>
      <p:sp>
        <p:nvSpPr>
          <p:cNvPr id="2" name="Rectangle 1"/>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Customers are…</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2" end="12"/>
                                            </p:txEl>
                                          </p:spTgt>
                                        </p:tgtEl>
                                        <p:attrNameLst>
                                          <p:attrName>style.visibility</p:attrName>
                                        </p:attrNameLst>
                                      </p:cBhvr>
                                      <p:to>
                                        <p:strVal val="visible"/>
                                      </p:to>
                                    </p:set>
                                    <p:animEffect transition="in" filter="fade">
                                      <p:cBhvr>
                                        <p:cTn id="49" dur="1000"/>
                                        <p:tgtEl>
                                          <p:spTgt spid="4">
                                            <p:txEl>
                                              <p:pRg st="12" end="12"/>
                                            </p:txEl>
                                          </p:spTgt>
                                        </p:tgtEl>
                                      </p:cBhvr>
                                    </p:animEffect>
                                    <p:anim calcmode="lin" valueType="num">
                                      <p:cBhvr>
                                        <p:cTn id="50"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Rectangle 1"/>
          <p:cNvSpPr/>
          <p:nvPr/>
        </p:nvSpPr>
        <p:spPr bwMode="auto">
          <a:xfrm>
            <a:off x="1962981" y="1245867"/>
            <a:ext cx="8382290" cy="1754326"/>
          </a:xfrm>
          <a:prstGeom prst="rect">
            <a:avLst/>
          </a:prstGeom>
        </p:spPr>
        <p:txBody>
          <a:bodyPr wrap="square">
            <a:spAutoFit/>
          </a:bodyPr>
          <a:lstStyle/>
          <a:p>
            <a:pPr>
              <a:defRPr/>
            </a:pPr>
            <a:r>
              <a:rPr lang="en-US"/>
              <a:t>“There is only one boss, and whether a person shines shoes for a living or heads up the biggest corporation in the world, the boss remains the same. It is the customer! The customer is the person who pays everyone’s salary and who decides whether a business is going to succeed or fail. In fact, the customer can fire everybody in the company from the chairman (CEO) on down, and he can do it simply by spending his money somewhere else.</a:t>
            </a:r>
            <a:endParaRPr/>
          </a:p>
        </p:txBody>
      </p:sp>
      <p:sp>
        <p:nvSpPr>
          <p:cNvPr id="3" name="Rectangle 2"/>
          <p:cNvSpPr/>
          <p:nvPr/>
        </p:nvSpPr>
        <p:spPr bwMode="auto">
          <a:xfrm>
            <a:off x="1962981" y="3088742"/>
            <a:ext cx="5208784" cy="2215991"/>
          </a:xfrm>
          <a:prstGeom prst="rect">
            <a:avLst/>
          </a:prstGeom>
        </p:spPr>
        <p:txBody>
          <a:bodyPr wrap="square">
            <a:spAutoFit/>
          </a:bodyPr>
          <a:lstStyle/>
          <a:p>
            <a:pPr>
              <a:defRPr/>
            </a:pPr>
            <a:r>
              <a:rPr lang="en-US"/>
              <a:t>“Literally everything we do, every concept perceived, every technology developed and associate employed, is directed with this one objective clearly in mind – pleasing the customer.”</a:t>
            </a:r>
            <a:endParaRPr/>
          </a:p>
          <a:p>
            <a:pPr>
              <a:defRPr/>
            </a:pPr>
            <a:endParaRPr lang="en-US"/>
          </a:p>
          <a:p>
            <a:pPr>
              <a:defRPr/>
            </a:pPr>
            <a:r>
              <a:rPr lang="en-US" sz="1600" b="1" i="1">
                <a:solidFill>
                  <a:srgbClr val="FF0000"/>
                </a:solidFill>
              </a:rPr>
              <a:t>Sam M. Walton, CEO Wal-Mart – an international chain of department stores and the most successful company in retailing in the world.</a:t>
            </a:r>
            <a:endParaRPr/>
          </a:p>
        </p:txBody>
      </p:sp>
      <p:pic>
        <p:nvPicPr>
          <p:cNvPr id="6" name="Picture 5"/>
          <p:cNvPicPr>
            <a:picLocks noChangeAspect="1"/>
          </p:cNvPicPr>
          <p:nvPr/>
        </p:nvPicPr>
        <p:blipFill>
          <a:blip r:embed="rId2"/>
          <a:stretch/>
        </p:blipFill>
        <p:spPr bwMode="auto">
          <a:xfrm>
            <a:off x="7413812" y="3088742"/>
            <a:ext cx="3079377" cy="2215847"/>
          </a:xfrm>
          <a:prstGeom prst="rect">
            <a:avLst/>
          </a:prstGeom>
        </p:spPr>
      </p:pic>
      <p:sp>
        <p:nvSpPr>
          <p:cNvPr id="4" name="Rectangle 3"/>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Customers are</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5" name="Picture 4"/>
          <p:cNvPicPr>
            <a:picLocks noChangeAspect="1"/>
          </p:cNvPicPr>
          <p:nvPr/>
        </p:nvPicPr>
        <p:blipFill>
          <a:blip r:embed="rId2">
            <a:clrChange>
              <a:clrFrom>
                <a:srgbClr val="FFFFFF"/>
              </a:clrFrom>
              <a:clrTo>
                <a:srgbClr val="FFFFFF">
                  <a:alpha val="0"/>
                </a:srgbClr>
              </a:clrTo>
            </a:clrChange>
          </a:blip>
          <a:srcRect l="651" t="0" r="0" b="0"/>
          <a:stretch/>
        </p:blipFill>
        <p:spPr bwMode="auto">
          <a:xfrm>
            <a:off x="3178629" y="1731735"/>
            <a:ext cx="6161068" cy="3391807"/>
          </a:xfrm>
          <a:prstGeom prst="rect">
            <a:avLst/>
          </a:prstGeom>
        </p:spPr>
      </p:pic>
      <p:sp>
        <p:nvSpPr>
          <p:cNvPr id="2" name="Rectangle 1"/>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What do customers want?</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3" name="Picture 2"/>
          <p:cNvPicPr>
            <a:picLocks noChangeAspect="1"/>
          </p:cNvPicPr>
          <p:nvPr/>
        </p:nvPicPr>
        <p:blipFill>
          <a:blip r:embed="rId2"/>
          <a:stretch/>
        </p:blipFill>
        <p:spPr bwMode="auto">
          <a:xfrm>
            <a:off x="3215303" y="1063191"/>
            <a:ext cx="5761394" cy="5123747"/>
          </a:xfrm>
          <a:prstGeom prst="rect">
            <a:avLst/>
          </a:prstGeom>
        </p:spPr>
      </p:pic>
      <p:sp>
        <p:nvSpPr>
          <p:cNvPr id="4" name="Rectangle 3"/>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What do customers want?</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5" name="Text Box 4"/>
          <p:cNvSpPr txBox="1">
            <a:spLocks noChangeArrowheads="1"/>
          </p:cNvSpPr>
          <p:nvPr/>
        </p:nvSpPr>
        <p:spPr bwMode="auto">
          <a:xfrm>
            <a:off x="2163752" y="1772712"/>
            <a:ext cx="8052620" cy="1846659"/>
          </a:xfrm>
          <a:prstGeom prst="rect">
            <a:avLst/>
          </a:prstGeom>
          <a:noFill/>
          <a:ln w="9525">
            <a:noFill/>
            <a:miter lim="800000"/>
            <a:headEnd/>
            <a:tailEnd/>
          </a:ln>
        </p:spPr>
        <p:txBody>
          <a:bodyPr wrap="square">
            <a:spAutoFit/>
          </a:bodyPr>
          <a:lstStyle/>
          <a:p>
            <a:pPr>
              <a:defRPr/>
            </a:pPr>
            <a:r>
              <a:rPr lang="en-US" sz="2000">
                <a:latin typeface="Calibri"/>
                <a:cs typeface="Calibri"/>
              </a:rPr>
              <a:t>In the average business, for each customer who complains there are 26 who feel the same way and don’t speak up.</a:t>
            </a:r>
            <a:endParaRPr/>
          </a:p>
          <a:p>
            <a:pPr>
              <a:defRPr/>
            </a:pPr>
            <a:endParaRPr lang="en-US" sz="2000">
              <a:latin typeface="Calibri"/>
              <a:cs typeface="Calibri"/>
            </a:endParaRPr>
          </a:p>
          <a:p>
            <a:pPr>
              <a:defRPr/>
            </a:pPr>
            <a:r>
              <a:rPr lang="en-US" sz="2000">
                <a:latin typeface="Calibri"/>
                <a:cs typeface="Calibri"/>
              </a:rPr>
              <a:t>The customers who feel poorly served will tell between 8 and 16 people about their negative experience.</a:t>
            </a:r>
            <a:endParaRPr/>
          </a:p>
          <a:p>
            <a:pPr lvl="4">
              <a:defRPr/>
            </a:pPr>
            <a:r>
              <a:rPr lang="en-US" sz="1200">
                <a:solidFill>
                  <a:srgbClr val="FF0000"/>
                </a:solidFill>
                <a:latin typeface="Calibri"/>
                <a:cs typeface="Calibri"/>
              </a:rPr>
              <a:t>			              </a:t>
            </a:r>
            <a:r>
              <a:rPr lang="en-US" sz="1400">
                <a:solidFill>
                  <a:srgbClr val="00B050"/>
                </a:solidFill>
                <a:latin typeface="Calibri"/>
                <a:cs typeface="Calibri"/>
              </a:rPr>
              <a:t>Technical Assistance Research, Inc.</a:t>
            </a:r>
            <a:endParaRPr/>
          </a:p>
        </p:txBody>
      </p:sp>
      <p:pic>
        <p:nvPicPr>
          <p:cNvPr id="6" name="Picture 7" descr="meetingmgmt"/>
          <p:cNvPicPr>
            <a:picLocks noChangeAspect="1" noChangeArrowheads="1"/>
          </p:cNvPicPr>
          <p:nvPr/>
        </p:nvPicPr>
        <p:blipFill>
          <a:blip r:embed="rId2"/>
          <a:stretch/>
        </p:blipFill>
        <p:spPr bwMode="auto">
          <a:xfrm>
            <a:off x="7253773" y="3811258"/>
            <a:ext cx="2427427" cy="20743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noChangeArrowheads="1"/>
          </p:cNvPicPr>
          <p:nvPr/>
        </p:nvPicPr>
        <p:blipFill>
          <a:blip r:embed="rId3">
            <a:clrChange>
              <a:clrFrom>
                <a:srgbClr val="FFFFFF"/>
              </a:clrFrom>
              <a:clrTo>
                <a:srgbClr val="FFFFFF">
                  <a:alpha val="0"/>
                </a:srgbClr>
              </a:clrTo>
            </a:clrChange>
          </a:blip>
          <a:stretch/>
        </p:blipFill>
        <p:spPr bwMode="auto">
          <a:xfrm>
            <a:off x="3093425" y="4092385"/>
            <a:ext cx="800100" cy="720811"/>
          </a:xfrm>
          <a:prstGeom prst="rect">
            <a:avLst/>
          </a:prstGeom>
          <a:noFill/>
        </p:spPr>
      </p:pic>
      <p:pic>
        <p:nvPicPr>
          <p:cNvPr id="8" name="Picture 7" descr="http://netdna.copyblogger.com/images/flogo.jpg"/>
          <p:cNvPicPr>
            <a:picLocks noChangeAspect="1" noChangeArrowheads="1"/>
          </p:cNvPicPr>
          <p:nvPr/>
        </p:nvPicPr>
        <p:blipFill>
          <a:blip r:embed="rId4"/>
          <a:stretch/>
        </p:blipFill>
        <p:spPr bwMode="auto">
          <a:xfrm>
            <a:off x="3981007" y="4184545"/>
            <a:ext cx="628650" cy="628650"/>
          </a:xfrm>
          <a:prstGeom prst="rect">
            <a:avLst/>
          </a:prstGeom>
          <a:noFill/>
        </p:spPr>
      </p:pic>
      <p:pic>
        <p:nvPicPr>
          <p:cNvPr id="9" name="Picture 8"/>
          <p:cNvPicPr>
            <a:picLocks noChangeAspect="1"/>
          </p:cNvPicPr>
          <p:nvPr/>
        </p:nvPicPr>
        <p:blipFill>
          <a:blip r:embed="rId5"/>
          <a:stretch/>
        </p:blipFill>
        <p:spPr bwMode="auto">
          <a:xfrm>
            <a:off x="4804620" y="3997339"/>
            <a:ext cx="995308" cy="995308"/>
          </a:xfrm>
          <a:prstGeom prst="rect">
            <a:avLst/>
          </a:prstGeom>
        </p:spPr>
      </p:pic>
      <p:pic>
        <p:nvPicPr>
          <p:cNvPr id="10" name="Picture 9" descr="http://buyyelpreviews.net/images/templatemo_icon_01.png"/>
          <p:cNvPicPr/>
          <p:nvPr/>
        </p:nvPicPr>
        <p:blipFill>
          <a:blip r:embed="rId6"/>
          <a:stretch/>
        </p:blipFill>
        <p:spPr bwMode="auto">
          <a:xfrm>
            <a:off x="5857698" y="4139760"/>
            <a:ext cx="809625" cy="809625"/>
          </a:xfrm>
          <a:prstGeom prst="rect">
            <a:avLst/>
          </a:prstGeom>
          <a:noFill/>
          <a:ln>
            <a:noFill/>
          </a:ln>
        </p:spPr>
      </p:pic>
      <p:pic>
        <p:nvPicPr>
          <p:cNvPr id="11" name="Picture 10" descr="http://www1.pcmag.com/media/images/369471-whatsapp-logo.jpg?thumb=y"/>
          <p:cNvPicPr>
            <a:picLocks noChangeAspect="1" noChangeArrowheads="1"/>
          </p:cNvPicPr>
          <p:nvPr/>
        </p:nvPicPr>
        <p:blipFill>
          <a:blip r:embed="rId7"/>
          <a:stretch/>
        </p:blipFill>
        <p:spPr bwMode="auto">
          <a:xfrm>
            <a:off x="3561510" y="5116795"/>
            <a:ext cx="628650" cy="628650"/>
          </a:xfrm>
          <a:prstGeom prst="rect">
            <a:avLst/>
          </a:prstGeom>
          <a:noFill/>
        </p:spPr>
      </p:pic>
      <p:pic>
        <p:nvPicPr>
          <p:cNvPr id="12" name="Picture 11" descr="http://olawriter.files.wordpress.com/2012/03/nairaland-logo1.jpg?w=218"/>
          <p:cNvPicPr>
            <a:picLocks noChangeAspect="1" noChangeArrowheads="1"/>
          </p:cNvPicPr>
          <p:nvPr/>
        </p:nvPicPr>
        <p:blipFill>
          <a:blip r:embed="rId8"/>
          <a:srcRect l="0" t="0" r="2753" b="13762"/>
          <a:stretch/>
        </p:blipFill>
        <p:spPr bwMode="auto">
          <a:xfrm>
            <a:off x="4501154" y="5116796"/>
            <a:ext cx="714375" cy="638175"/>
          </a:xfrm>
          <a:prstGeom prst="rect">
            <a:avLst/>
          </a:prstGeom>
          <a:noFill/>
        </p:spPr>
      </p:pic>
      <p:pic>
        <p:nvPicPr>
          <p:cNvPr id="13" name="Picture 12"/>
          <p:cNvPicPr>
            <a:picLocks noChangeAspect="1"/>
          </p:cNvPicPr>
          <p:nvPr/>
        </p:nvPicPr>
        <p:blipFill>
          <a:blip r:embed="rId9">
            <a:clrChange>
              <a:clrFrom>
                <a:srgbClr val="FFFFFF"/>
              </a:clrFrom>
              <a:clrTo>
                <a:srgbClr val="FFFFFF">
                  <a:alpha val="0"/>
                </a:srgbClr>
              </a:clrTo>
            </a:clrChange>
          </a:blip>
          <a:stretch/>
        </p:blipFill>
        <p:spPr bwMode="auto">
          <a:xfrm>
            <a:off x="5396155" y="4936650"/>
            <a:ext cx="923085" cy="915456"/>
          </a:xfrm>
          <a:prstGeom prst="rect">
            <a:avLst/>
          </a:prstGeom>
        </p:spPr>
      </p:pic>
      <p:sp>
        <p:nvSpPr>
          <p:cNvPr id="2" name="Rectangle 1"/>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Why should we be concerned?</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lide(fromBottom)">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slide(fromBottom)">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slide(fromBottom)">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ppt_y</p:attrName>
                                        </p:attrNameLst>
                                      </p:cBhvr>
                                      <p:tavLst>
                                        <p:tav tm="0">
                                          <p:val>
                                            <p:strVal val="#ppt_y+#ppt_h*1.125000"/>
                                          </p:val>
                                        </p:tav>
                                        <p:tav tm="100000">
                                          <p:val>
                                            <p:strVal val="#ppt_y"/>
                                          </p:val>
                                        </p:tav>
                                      </p:tavLst>
                                    </p:anim>
                                    <p:animEffect transition="in" filter="wipe(up)">
                                      <p:cBhvr>
                                        <p:cTn id="23" dur="500"/>
                                        <p:tgtEl>
                                          <p:spTgt spid="7"/>
                                        </p:tgtEl>
                                      </p:cBhvr>
                                    </p:animEffect>
                                  </p:childTnLst>
                                </p:cTn>
                              </p:par>
                            </p:childTnLst>
                          </p:cTn>
                        </p:par>
                        <p:par>
                          <p:cTn id="24" fill="hold">
                            <p:stCondLst>
                              <p:cond delay="500"/>
                            </p:stCondLst>
                            <p:childTnLst>
                              <p:par>
                                <p:cTn id="25" presetID="1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ppt_y</p:attrName>
                                        </p:attrNameLst>
                                      </p:cBhvr>
                                      <p:tavLst>
                                        <p:tav tm="0">
                                          <p:val>
                                            <p:strVal val="#ppt_y+#ppt_h*1.125000"/>
                                          </p:val>
                                        </p:tav>
                                        <p:tav tm="100000">
                                          <p:val>
                                            <p:strVal val="#ppt_y"/>
                                          </p:val>
                                        </p:tav>
                                      </p:tavLst>
                                    </p:anim>
                                    <p:animEffect transition="in" filter="wipe(up)">
                                      <p:cBhvr>
                                        <p:cTn id="28" dur="500"/>
                                        <p:tgtEl>
                                          <p:spTgt spid="8"/>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up)">
                                      <p:cBhvr>
                                        <p:cTn id="33" dur="500"/>
                                        <p:tgtEl>
                                          <p:spTgt spid="9"/>
                                        </p:tgtEl>
                                      </p:cBhvr>
                                    </p:animEffect>
                                  </p:childTnLst>
                                </p:cTn>
                              </p:par>
                            </p:childTnLst>
                          </p:cTn>
                        </p:par>
                        <p:par>
                          <p:cTn id="34" fill="hold">
                            <p:stCondLst>
                              <p:cond delay="1500"/>
                            </p:stCondLst>
                            <p:childTnLst>
                              <p:par>
                                <p:cTn id="35" presetID="12" presetClass="entr" presetSubtype="4"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ppt_y</p:attrName>
                                        </p:attrNameLst>
                                      </p:cBhvr>
                                      <p:tavLst>
                                        <p:tav tm="0">
                                          <p:val>
                                            <p:strVal val="#ppt_y+#ppt_h*1.125000"/>
                                          </p:val>
                                        </p:tav>
                                        <p:tav tm="100000">
                                          <p:val>
                                            <p:strVal val="#ppt_y"/>
                                          </p:val>
                                        </p:tav>
                                      </p:tavLst>
                                    </p:anim>
                                    <p:animEffect transition="in" filter="wipe(up)">
                                      <p:cBhvr>
                                        <p:cTn id="38" dur="500"/>
                                        <p:tgtEl>
                                          <p:spTgt spid="10"/>
                                        </p:tgtEl>
                                      </p:cBhvr>
                                    </p:animEffect>
                                  </p:childTnLst>
                                </p:cTn>
                              </p:par>
                            </p:childTnLst>
                          </p:cTn>
                        </p:par>
                        <p:par>
                          <p:cTn id="39" fill="hold">
                            <p:stCondLst>
                              <p:cond delay="2000"/>
                            </p:stCondLst>
                            <p:childTnLst>
                              <p:par>
                                <p:cTn id="40" presetID="12" presetClass="entr" presetSubtype="4"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ppt_y</p:attrName>
                                        </p:attrNameLst>
                                      </p:cBhvr>
                                      <p:tavLst>
                                        <p:tav tm="0">
                                          <p:val>
                                            <p:strVal val="#ppt_y+#ppt_h*1.125000"/>
                                          </p:val>
                                        </p:tav>
                                        <p:tav tm="100000">
                                          <p:val>
                                            <p:strVal val="#ppt_y"/>
                                          </p:val>
                                        </p:tav>
                                      </p:tavLst>
                                    </p:anim>
                                    <p:animEffect transition="in" filter="wipe(up)">
                                      <p:cBhvr>
                                        <p:cTn id="43" dur="500"/>
                                        <p:tgtEl>
                                          <p:spTgt spid="13"/>
                                        </p:tgtEl>
                                      </p:cBhvr>
                                    </p:animEffect>
                                  </p:childTnLst>
                                </p:cTn>
                              </p:par>
                            </p:childTnLst>
                          </p:cTn>
                        </p:par>
                        <p:par>
                          <p:cTn id="44" fill="hold">
                            <p:stCondLst>
                              <p:cond delay="2500"/>
                            </p:stCondLst>
                            <p:childTnLst>
                              <p:par>
                                <p:cTn id="45" presetID="1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p:tgtEl>
                                          <p:spTgt spid="12"/>
                                        </p:tgtEl>
                                        <p:attrNameLst>
                                          <p:attrName>ppt_y</p:attrName>
                                        </p:attrNameLst>
                                      </p:cBhvr>
                                      <p:tavLst>
                                        <p:tav tm="0">
                                          <p:val>
                                            <p:strVal val="#ppt_y+#ppt_h*1.125000"/>
                                          </p:val>
                                        </p:tav>
                                        <p:tav tm="100000">
                                          <p:val>
                                            <p:strVal val="#ppt_y"/>
                                          </p:val>
                                        </p:tav>
                                      </p:tavLst>
                                    </p:anim>
                                    <p:animEffect transition="in" filter="wipe(up)">
                                      <p:cBhvr>
                                        <p:cTn id="48" dur="500"/>
                                        <p:tgtEl>
                                          <p:spTgt spid="12"/>
                                        </p:tgtEl>
                                      </p:cBhvr>
                                    </p:animEffect>
                                  </p:childTnLst>
                                </p:cTn>
                              </p:par>
                            </p:childTnLst>
                          </p:cTn>
                        </p:par>
                        <p:par>
                          <p:cTn id="49" fill="hold">
                            <p:stCondLst>
                              <p:cond delay="3000"/>
                            </p:stCondLst>
                            <p:childTnLst>
                              <p:par>
                                <p:cTn id="50" presetID="12" presetClass="entr" presetSubtype="4"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p:tgtEl>
                                          <p:spTgt spid="11"/>
                                        </p:tgtEl>
                                        <p:attrNameLst>
                                          <p:attrName>ppt_y</p:attrName>
                                        </p:attrNameLst>
                                      </p:cBhvr>
                                      <p:tavLst>
                                        <p:tav tm="0">
                                          <p:val>
                                            <p:strVal val="#ppt_y+#ppt_h*1.125000"/>
                                          </p:val>
                                        </p:tav>
                                        <p:tav tm="100000">
                                          <p:val>
                                            <p:strVal val="#ppt_y"/>
                                          </p:val>
                                        </p:tav>
                                      </p:tavLst>
                                    </p:anim>
                                    <p:animEffect transition="in" filter="wipe(up)">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026" name="Picture 2" descr="Customer Identification"/>
          <p:cNvPicPr>
            <a:picLocks noChangeAspect="1" noChangeArrowheads="1"/>
          </p:cNvPicPr>
          <p:nvPr/>
        </p:nvPicPr>
        <p:blipFill>
          <a:blip r:embed="rId2"/>
          <a:stretch/>
        </p:blipFill>
        <p:spPr bwMode="auto">
          <a:xfrm>
            <a:off x="2868706" y="3745063"/>
            <a:ext cx="7183120" cy="2397760"/>
          </a:xfrm>
          <a:prstGeom prst="rect">
            <a:avLst/>
          </a:prstGeom>
          <a:noFill/>
        </p:spPr>
      </p:pic>
      <p:graphicFrame>
        <p:nvGraphicFramePr>
          <p:cNvPr id="3" name="Diagram 2"/>
          <p:cNvGraphicFramePr>
            <a:graphicFrameLocks xmlns:a="http://schemas.openxmlformats.org/drawingml/2006/main"/>
          </p:cNvGraphicFramePr>
          <p:nvPr/>
        </p:nvGraphicFramePr>
        <p:xfrm>
          <a:off x="2868706" y="1205247"/>
          <a:ext cx="6035039" cy="2397760"/>
          <a:chOff x="0" y="0"/>
          <a:chExt cx="6035039" cy="2397760"/>
        </p:xfrm>
        <a:graphic>
          <a:graphicData uri="http://schemas.openxmlformats.org/drawingml/2006/diagram">
            <dgm:relIds xmlns:dgm="http://schemas.openxmlformats.org/drawingml/2006/diagram" xmlns:r="http://schemas.openxmlformats.org/officeDocument/2006/relationships" r:dm="rId3" r:lo="rId6" r:qs="rId7" r:cs="rId5"/>
          </a:graphicData>
        </a:graphic>
      </p:graphicFrame>
      <p:sp>
        <p:nvSpPr>
          <p:cNvPr id="14" name="Oval 13"/>
          <p:cNvSpPr/>
          <p:nvPr/>
        </p:nvSpPr>
        <p:spPr bwMode="auto">
          <a:xfrm>
            <a:off x="3525520" y="2673251"/>
            <a:ext cx="4937760" cy="3767889"/>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15" name="TextBox 14"/>
          <p:cNvSpPr txBox="1"/>
          <p:nvPr/>
        </p:nvSpPr>
        <p:spPr bwMode="auto">
          <a:xfrm>
            <a:off x="2622608" y="6451799"/>
            <a:ext cx="6947864" cy="276999"/>
          </a:xfrm>
          <a:prstGeom prst="rect">
            <a:avLst/>
          </a:prstGeom>
          <a:noFill/>
        </p:spPr>
        <p:txBody>
          <a:bodyPr wrap="none" rtlCol="0">
            <a:spAutoFit/>
          </a:bodyPr>
          <a:lstStyle/>
          <a:p>
            <a:pPr>
              <a:defRPr/>
            </a:pPr>
            <a:r>
              <a:rPr lang="en-GB" sz="1200" b="1">
                <a:solidFill>
                  <a:srgbClr val="FF0000"/>
                </a:solidFill>
              </a:rPr>
              <a:t>For Customer experience to work externally, there must be Customer experience internally</a:t>
            </a:r>
            <a:endParaRPr sz="1200" b="1">
              <a:solidFill>
                <a:srgbClr val="FF0000"/>
              </a:solidFill>
            </a:endParaRPr>
          </a:p>
        </p:txBody>
      </p:sp>
      <p:sp>
        <p:nvSpPr>
          <p:cNvPr id="16" name="Rectangle 15"/>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Types of Customers</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32" name="Picture 31" descr="A blue lines and dots"/>
          <p:cNvPicPr>
            <a:picLocks noChangeAspect="1"/>
          </p:cNvPicPr>
          <p:nvPr/>
        </p:nvPicPr>
        <p:blipFill>
          <a:blip r:embed="rId2"/>
          <a:stretch/>
        </p:blipFill>
        <p:spPr bwMode="auto">
          <a:xfrm>
            <a:off x="-21187" y="-35365"/>
            <a:ext cx="12280548" cy="6914722"/>
          </a:xfrm>
          <a:prstGeom prst="rect">
            <a:avLst/>
          </a:prstGeom>
        </p:spPr>
      </p:pic>
      <p:sp>
        <p:nvSpPr>
          <p:cNvPr id="28" name="Rectangle 27"/>
          <p:cNvSpPr>
            <a:spLocks noAdjustHandles="1" noChangeArrowheads="1" noChangeShapeType="1" noEditPoints="1" noGrp="1" noMove="1" noResize="1" noRot="1"/>
          </p:cNvSpPr>
          <p:nvPr/>
        </p:nvSpPr>
        <p:spPr bwMode="auto">
          <a:xfrm>
            <a:off x="-21187" y="-49629"/>
            <a:ext cx="12298231" cy="6914722"/>
          </a:xfrm>
          <a:prstGeom prst="rect">
            <a:avLst/>
          </a:prstGeom>
          <a:solidFill>
            <a:schemeClr val="bg1">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grpSp>
        <p:nvGrpSpPr>
          <p:cNvPr id="22" name="Group 21"/>
          <p:cNvGrpSpPr>
            <a:grpSpLocks noGrp="1" noMove="1" noResize="1" noRot="1" noUngrp="1"/>
          </p:cNvGrpSpPr>
          <p:nvPr/>
        </p:nvGrpSpPr>
        <p:grpSpPr bwMode="auto">
          <a:xfrm>
            <a:off x="1350337" y="-49629"/>
            <a:ext cx="10841662" cy="6914724"/>
            <a:chOff x="1350337" y="-10649"/>
            <a:chExt cx="13031980" cy="6875744"/>
          </a:xfrm>
        </p:grpSpPr>
        <p:sp>
          <p:nvSpPr>
            <p:cNvPr id="2" name="Rectangle 1"/>
            <p:cNvSpPr>
              <a:spLocks noAdjustHandles="1" noChangeArrowheads="1" noChangeShapeType="1" noEditPoints="1" noGrp="1" noMove="1" noResize="1" noRot="1"/>
            </p:cNvSpPr>
            <p:nvPr/>
          </p:nvSpPr>
          <p:spPr bwMode="auto">
            <a:xfrm>
              <a:off x="1350337" y="-1"/>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rgbClr val="183C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3" name="Rectangle 1"/>
            <p:cNvSpPr>
              <a:spLocks noAdjustHandles="1" noChangeArrowheads="1" noChangeShapeType="1" noEditPoints="1" noGrp="1" noMove="1" noResize="1" noRot="1"/>
            </p:cNvSpPr>
            <p:nvPr/>
          </p:nvSpPr>
          <p:spPr bwMode="auto">
            <a:xfrm>
              <a:off x="2395878" y="3537"/>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4" name="Rectangle 1"/>
            <p:cNvSpPr>
              <a:spLocks noAdjustHandles="1" noChangeArrowheads="1" noChangeShapeType="1" noEditPoints="1" noGrp="1" noMove="1" noResize="1" noRot="1"/>
            </p:cNvSpPr>
            <p:nvPr/>
          </p:nvSpPr>
          <p:spPr bwMode="auto">
            <a:xfrm>
              <a:off x="2548280" y="-3558"/>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rgbClr val="A609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10" name="Rectangle 1"/>
            <p:cNvSpPr>
              <a:spLocks noAdjustHandles="1" noChangeArrowheads="1" noChangeShapeType="1" noEditPoints="1" noGrp="1" noMove="1" noResize="1" noRot="1"/>
            </p:cNvSpPr>
            <p:nvPr/>
          </p:nvSpPr>
          <p:spPr bwMode="auto">
            <a:xfrm>
              <a:off x="3540654" y="-10649"/>
              <a:ext cx="10841664" cy="6861558"/>
            </a:xfrm>
            <a:custGeom>
              <a:avLst/>
              <a:gdLst>
                <a:gd name="connsiteX0" fmla="*/ 0 w 5364480"/>
                <a:gd name="connsiteY0" fmla="*/ 0 h 5039360"/>
                <a:gd name="connsiteX1" fmla="*/ 5364480 w 5364480"/>
                <a:gd name="connsiteY1" fmla="*/ 0 h 5039360"/>
                <a:gd name="connsiteX2" fmla="*/ 5364480 w 5364480"/>
                <a:gd name="connsiteY2" fmla="*/ 5039360 h 5039360"/>
                <a:gd name="connsiteX3" fmla="*/ 0 w 5364480"/>
                <a:gd name="connsiteY3" fmla="*/ 5039360 h 5039360"/>
                <a:gd name="connsiteX4" fmla="*/ 0 w 5364480"/>
                <a:gd name="connsiteY4" fmla="*/ 0 h 5039360"/>
                <a:gd name="connsiteX0" fmla="*/ 0 w 5364480"/>
                <a:gd name="connsiteY0" fmla="*/ 20320 h 5059680"/>
                <a:gd name="connsiteX1" fmla="*/ 2509520 w 5364480"/>
                <a:gd name="connsiteY1" fmla="*/ 0 h 5059680"/>
                <a:gd name="connsiteX2" fmla="*/ 5364480 w 5364480"/>
                <a:gd name="connsiteY2" fmla="*/ 20320 h 5059680"/>
                <a:gd name="connsiteX3" fmla="*/ 5364480 w 5364480"/>
                <a:gd name="connsiteY3" fmla="*/ 5059680 h 5059680"/>
                <a:gd name="connsiteX4" fmla="*/ 0 w 5364480"/>
                <a:gd name="connsiteY4" fmla="*/ 5059680 h 5059680"/>
                <a:gd name="connsiteX5" fmla="*/ 0 w 5364480"/>
                <a:gd name="connsiteY5" fmla="*/ 20320 h 5059680"/>
                <a:gd name="connsiteX0" fmla="*/ 0 w 5374640"/>
                <a:gd name="connsiteY0" fmla="*/ 2773680 h 5059680"/>
                <a:gd name="connsiteX1" fmla="*/ 2519680 w 5374640"/>
                <a:gd name="connsiteY1" fmla="*/ 0 h 5059680"/>
                <a:gd name="connsiteX2" fmla="*/ 5374640 w 5374640"/>
                <a:gd name="connsiteY2" fmla="*/ 20320 h 5059680"/>
                <a:gd name="connsiteX3" fmla="*/ 5374640 w 5374640"/>
                <a:gd name="connsiteY3" fmla="*/ 5059680 h 5059680"/>
                <a:gd name="connsiteX4" fmla="*/ 10160 w 5374640"/>
                <a:gd name="connsiteY4" fmla="*/ 5059680 h 5059680"/>
                <a:gd name="connsiteX5" fmla="*/ 0 w 5374640"/>
                <a:gd name="connsiteY5" fmla="*/ 2773680 h 5059680"/>
                <a:gd name="connsiteX0" fmla="*/ 0 w 5374640"/>
                <a:gd name="connsiteY0" fmla="*/ 2753360 h 5039360"/>
                <a:gd name="connsiteX1" fmla="*/ 2540000 w 5374640"/>
                <a:gd name="connsiteY1" fmla="*/ 0 h 5039360"/>
                <a:gd name="connsiteX2" fmla="*/ 5374640 w 5374640"/>
                <a:gd name="connsiteY2" fmla="*/ 0 h 5039360"/>
                <a:gd name="connsiteX3" fmla="*/ 5374640 w 5374640"/>
                <a:gd name="connsiteY3" fmla="*/ 5039360 h 5039360"/>
                <a:gd name="connsiteX4" fmla="*/ 10160 w 5374640"/>
                <a:gd name="connsiteY4" fmla="*/ 5039360 h 5039360"/>
                <a:gd name="connsiteX5" fmla="*/ 0 w 5374640"/>
                <a:gd name="connsiteY5" fmla="*/ 2753360 h 5039360"/>
                <a:gd name="connsiteX0" fmla="*/ 978 w 5365458"/>
                <a:gd name="connsiteY0" fmla="*/ 3332480 h 5039360"/>
                <a:gd name="connsiteX1" fmla="*/ 253081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978 w 5365458"/>
                <a:gd name="connsiteY4" fmla="*/ 5039360 h 5039360"/>
                <a:gd name="connsiteX5" fmla="*/ 978 w 5365458"/>
                <a:gd name="connsiteY5"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978 w 5365458"/>
                <a:gd name="connsiteY0" fmla="*/ 3332480 h 5039360"/>
                <a:gd name="connsiteX1" fmla="*/ 3252178 w 5365458"/>
                <a:gd name="connsiteY1" fmla="*/ 0 h 5039360"/>
                <a:gd name="connsiteX2" fmla="*/ 5365458 w 5365458"/>
                <a:gd name="connsiteY2" fmla="*/ 0 h 5039360"/>
                <a:gd name="connsiteX3" fmla="*/ 5365458 w 5365458"/>
                <a:gd name="connsiteY3" fmla="*/ 5039360 h 5039360"/>
                <a:gd name="connsiteX4" fmla="*/ 1646898 w 5365458"/>
                <a:gd name="connsiteY4" fmla="*/ 5029200 h 5039360"/>
                <a:gd name="connsiteX5" fmla="*/ 978 w 5365458"/>
                <a:gd name="connsiteY5" fmla="*/ 5039360 h 5039360"/>
                <a:gd name="connsiteX6" fmla="*/ 978 w 5365458"/>
                <a:gd name="connsiteY6" fmla="*/ 333248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9360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6272 w 5384800"/>
                <a:gd name="connsiteY5" fmla="*/ 5008108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20320 w 5384800"/>
                <a:gd name="connsiteY5" fmla="*/ 5031547 h 5039360"/>
                <a:gd name="connsiteX6" fmla="*/ 0 w 5384800"/>
                <a:gd name="connsiteY6" fmla="*/ 3302000 h 5039360"/>
                <a:gd name="connsiteX0" fmla="*/ 0 w 5384800"/>
                <a:gd name="connsiteY0" fmla="*/ 3302000 h 5039360"/>
                <a:gd name="connsiteX1" fmla="*/ 3271520 w 5384800"/>
                <a:gd name="connsiteY1" fmla="*/ 0 h 5039360"/>
                <a:gd name="connsiteX2" fmla="*/ 5384800 w 5384800"/>
                <a:gd name="connsiteY2" fmla="*/ 0 h 5039360"/>
                <a:gd name="connsiteX3" fmla="*/ 5384800 w 5384800"/>
                <a:gd name="connsiteY3" fmla="*/ 5039360 h 5039360"/>
                <a:gd name="connsiteX4" fmla="*/ 1666240 w 5384800"/>
                <a:gd name="connsiteY4" fmla="*/ 5029200 h 5039360"/>
                <a:gd name="connsiteX5" fmla="*/ 0 w 5384800"/>
                <a:gd name="connsiteY5" fmla="*/ 3302000 h 5039360"/>
                <a:gd name="connsiteX0" fmla="*/ 0 w 4962191"/>
                <a:gd name="connsiteY0" fmla="*/ 3731713 h 5039360"/>
                <a:gd name="connsiteX1" fmla="*/ 2848911 w 4962191"/>
                <a:gd name="connsiteY1" fmla="*/ 0 h 5039360"/>
                <a:gd name="connsiteX2" fmla="*/ 4962191 w 4962191"/>
                <a:gd name="connsiteY2" fmla="*/ 0 h 5039360"/>
                <a:gd name="connsiteX3" fmla="*/ 4962191 w 4962191"/>
                <a:gd name="connsiteY3" fmla="*/ 5039360 h 5039360"/>
                <a:gd name="connsiteX4" fmla="*/ 1243631 w 4962191"/>
                <a:gd name="connsiteY4" fmla="*/ 5029200 h 5039360"/>
                <a:gd name="connsiteX5" fmla="*/ 0 w 4962191"/>
                <a:gd name="connsiteY5" fmla="*/ 3731713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39360"/>
                <a:gd name="connsiteX1" fmla="*/ 2641338 w 4754618"/>
                <a:gd name="connsiteY1" fmla="*/ 0 h 5039360"/>
                <a:gd name="connsiteX2" fmla="*/ 4754618 w 4754618"/>
                <a:gd name="connsiteY2" fmla="*/ 0 h 5039360"/>
                <a:gd name="connsiteX3" fmla="*/ 4754618 w 4754618"/>
                <a:gd name="connsiteY3" fmla="*/ 5039360 h 5039360"/>
                <a:gd name="connsiteX4" fmla="*/ 1036058 w 4754618"/>
                <a:gd name="connsiteY4" fmla="*/ 5029200 h 5039360"/>
                <a:gd name="connsiteX5" fmla="*/ 0 w 4754618"/>
                <a:gd name="connsiteY5" fmla="*/ 3934850 h 5039360"/>
                <a:gd name="connsiteX0" fmla="*/ 0 w 4754618"/>
                <a:gd name="connsiteY0" fmla="*/ 3934850 h 5060453"/>
                <a:gd name="connsiteX1" fmla="*/ 2641338 w 4754618"/>
                <a:gd name="connsiteY1" fmla="*/ 0 h 5060453"/>
                <a:gd name="connsiteX2" fmla="*/ 4754618 w 4754618"/>
                <a:gd name="connsiteY2" fmla="*/ 0 h 5060453"/>
                <a:gd name="connsiteX3" fmla="*/ 4754618 w 4754618"/>
                <a:gd name="connsiteY3" fmla="*/ 5039360 h 5060453"/>
                <a:gd name="connsiteX4" fmla="*/ 1040571 w 4754618"/>
                <a:gd name="connsiteY4" fmla="*/ 5060453 h 5060453"/>
                <a:gd name="connsiteX5" fmla="*/ 0 w 4754618"/>
                <a:gd name="connsiteY5" fmla="*/ 3934850 h 5060453"/>
                <a:gd name="connsiteX0" fmla="*/ 0 w 4646319"/>
                <a:gd name="connsiteY0" fmla="*/ 4012980 h 5060453"/>
                <a:gd name="connsiteX1" fmla="*/ 2533039 w 4646319"/>
                <a:gd name="connsiteY1" fmla="*/ 0 h 5060453"/>
                <a:gd name="connsiteX2" fmla="*/ 4646319 w 4646319"/>
                <a:gd name="connsiteY2" fmla="*/ 0 h 5060453"/>
                <a:gd name="connsiteX3" fmla="*/ 4646319 w 4646319"/>
                <a:gd name="connsiteY3" fmla="*/ 5039360 h 5060453"/>
                <a:gd name="connsiteX4" fmla="*/ 932272 w 4646319"/>
                <a:gd name="connsiteY4" fmla="*/ 5060453 h 5060453"/>
                <a:gd name="connsiteX5" fmla="*/ 0 w 4646319"/>
                <a:gd name="connsiteY5" fmla="*/ 4012980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87147 w 4601194"/>
                <a:gd name="connsiteY4" fmla="*/ 5060453 h 5060453"/>
                <a:gd name="connsiteX5" fmla="*/ 0 w 4601194"/>
                <a:gd name="connsiteY5" fmla="*/ 3934851 h 5060453"/>
                <a:gd name="connsiteX0" fmla="*/ 0 w 4601194"/>
                <a:gd name="connsiteY0" fmla="*/ 3934851 h 5060453"/>
                <a:gd name="connsiteX1" fmla="*/ 2487914 w 4601194"/>
                <a:gd name="connsiteY1" fmla="*/ 0 h 5060453"/>
                <a:gd name="connsiteX2" fmla="*/ 4601194 w 4601194"/>
                <a:gd name="connsiteY2" fmla="*/ 0 h 5060453"/>
                <a:gd name="connsiteX3" fmla="*/ 4601194 w 4601194"/>
                <a:gd name="connsiteY3" fmla="*/ 5039360 h 5060453"/>
                <a:gd name="connsiteX4" fmla="*/ 891659 w 4601194"/>
                <a:gd name="connsiteY4" fmla="*/ 5060453 h 5060453"/>
                <a:gd name="connsiteX5" fmla="*/ 0 w 4601194"/>
                <a:gd name="connsiteY5" fmla="*/ 3934851 h 5060453"/>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7146 w 4601194"/>
                <a:gd name="connsiteY4" fmla="*/ 5052640 h 5052640"/>
                <a:gd name="connsiteX5" fmla="*/ 0 w 4601194"/>
                <a:gd name="connsiteY5" fmla="*/ 3934851 h 5052640"/>
                <a:gd name="connsiteX0" fmla="*/ 0 w 4601194"/>
                <a:gd name="connsiteY0" fmla="*/ 3934851 h 5052640"/>
                <a:gd name="connsiteX1" fmla="*/ 2487914 w 4601194"/>
                <a:gd name="connsiteY1" fmla="*/ 0 h 5052640"/>
                <a:gd name="connsiteX2" fmla="*/ 4601194 w 4601194"/>
                <a:gd name="connsiteY2" fmla="*/ 0 h 5052640"/>
                <a:gd name="connsiteX3" fmla="*/ 4601194 w 4601194"/>
                <a:gd name="connsiteY3" fmla="*/ 5039360 h 5052640"/>
                <a:gd name="connsiteX4" fmla="*/ 882633 w 4601194"/>
                <a:gd name="connsiteY4" fmla="*/ 5052640 h 5052640"/>
                <a:gd name="connsiteX5" fmla="*/ 0 w 4601194"/>
                <a:gd name="connsiteY5" fmla="*/ 3934851 h 5052640"/>
                <a:gd name="connsiteX0" fmla="*/ 0 w 4601194"/>
                <a:gd name="connsiteY0" fmla="*/ 3934851 h 5039360"/>
                <a:gd name="connsiteX1" fmla="*/ 2487914 w 4601194"/>
                <a:gd name="connsiteY1" fmla="*/ 0 h 5039360"/>
                <a:gd name="connsiteX2" fmla="*/ 4601194 w 4601194"/>
                <a:gd name="connsiteY2" fmla="*/ 0 h 5039360"/>
                <a:gd name="connsiteX3" fmla="*/ 4601194 w 4601194"/>
                <a:gd name="connsiteY3" fmla="*/ 5039360 h 5039360"/>
                <a:gd name="connsiteX4" fmla="*/ 878121 w 4601194"/>
                <a:gd name="connsiteY4" fmla="*/ 5037014 h 5039360"/>
                <a:gd name="connsiteX5" fmla="*/ 0 w 4601194"/>
                <a:gd name="connsiteY5" fmla="*/ 3934851 h 503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1194" h="5039360" fill="norm" stroke="1" extrusionOk="0">
                  <a:moveTo>
                    <a:pt x="0" y="3934851"/>
                  </a:moveTo>
                  <a:lnTo>
                    <a:pt x="2487914" y="0"/>
                  </a:lnTo>
                  <a:lnTo>
                    <a:pt x="4601194" y="0"/>
                  </a:lnTo>
                  <a:lnTo>
                    <a:pt x="4601194" y="5039360"/>
                  </a:lnTo>
                  <a:lnTo>
                    <a:pt x="878121" y="5037014"/>
                  </a:lnTo>
                  <a:lnTo>
                    <a:pt x="0" y="3934851"/>
                  </a:lnTo>
                  <a:close/>
                </a:path>
              </a:pathLst>
            </a:cu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grpSp>
      <p:sp>
        <p:nvSpPr>
          <p:cNvPr id="24" name="TextBox 23"/>
          <p:cNvSpPr txBox="1"/>
          <p:nvPr/>
        </p:nvSpPr>
        <p:spPr bwMode="auto">
          <a:xfrm>
            <a:off x="4992220" y="3638770"/>
            <a:ext cx="9021964" cy="2123658"/>
          </a:xfrm>
          <a:prstGeom prst="rect">
            <a:avLst/>
          </a:prstGeom>
          <a:noFill/>
        </p:spPr>
        <p:txBody>
          <a:bodyPr wrap="square" rtlCol="0">
            <a:spAutoFit/>
          </a:bodyPr>
          <a:lstStyle/>
          <a:p>
            <a:pPr>
              <a:defRPr/>
            </a:pPr>
            <a:r>
              <a:rPr lang="en-US" sz="4400">
                <a:latin typeface="Arial Black"/>
              </a:rPr>
              <a:t>What is Customer Experience</a:t>
            </a:r>
            <a:endParaRPr/>
          </a:p>
          <a:p>
            <a:pPr>
              <a:defRPr/>
            </a:pPr>
            <a:endParaRPr lang="en-US" sz="4400">
              <a:latin typeface="Arial Black"/>
            </a:endParaRPr>
          </a:p>
        </p:txBody>
      </p:sp>
      <p:pic>
        <p:nvPicPr>
          <p:cNvPr id="6" name="Picture 5" descr="A blue and red logo&#10;&#10;Description automatically generated"/>
          <p:cNvPicPr>
            <a:picLocks noChangeAspect="1"/>
          </p:cNvPicPr>
          <p:nvPr/>
        </p:nvPicPr>
        <p:blipFill>
          <a:blip r:embed="rId3">
            <a:clrChange>
              <a:clrFrom>
                <a:srgbClr val="FFFFFF"/>
              </a:clrFrom>
              <a:clrTo>
                <a:srgbClr val="FFFFFF">
                  <a:alpha val="0"/>
                </a:srgbClr>
              </a:clrTo>
            </a:clrChange>
          </a:blip>
          <a:stretch/>
        </p:blipFill>
        <p:spPr bwMode="auto">
          <a:xfrm>
            <a:off x="173752" y="5619069"/>
            <a:ext cx="981648" cy="981648"/>
          </a:xfrm>
          <a:prstGeom prst="rect">
            <a:avLst/>
          </a:prstGeom>
        </p:spPr>
      </p:pic>
      <p:pic>
        <p:nvPicPr>
          <p:cNvPr id="8" name="Picture 7" descr="A blue and red logo&#10;&#10;Description automatically generated"/>
          <p:cNvPicPr>
            <a:picLocks noChangeAspect="1"/>
          </p:cNvPicPr>
          <p:nvPr/>
        </p:nvPicPr>
        <p:blipFill>
          <a:blip r:embed="rId4"/>
          <a:stretch/>
        </p:blipFill>
        <p:spPr bwMode="auto">
          <a:xfrm>
            <a:off x="9190295" y="-99085"/>
            <a:ext cx="2762250" cy="16573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4098" name="Rectangle 8"/>
          <p:cNvSpPr>
            <a:spLocks noChangeArrowheads="1"/>
          </p:cNvSpPr>
          <p:nvPr/>
        </p:nvSpPr>
        <p:spPr bwMode="auto">
          <a:xfrm>
            <a:off x="1752599" y="3124200"/>
            <a:ext cx="8686800" cy="687388"/>
          </a:xfrm>
          <a:prstGeom prst="rect">
            <a:avLst/>
          </a:prstGeom>
          <a:noFill/>
          <a:ln>
            <a:noFill/>
          </a:ln>
        </p:spPr>
        <p:txBody>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ctr">
              <a:defRPr/>
            </a:pPr>
            <a:r>
              <a:rPr lang="en-US" sz="3500">
                <a:solidFill>
                  <a:schemeClr val="bg1"/>
                </a:solidFill>
              </a:rPr>
              <a:t>G.U.E.S.T.</a:t>
            </a:r>
            <a:endParaRPr/>
          </a:p>
          <a:p>
            <a:pPr algn="ctr">
              <a:defRPr/>
            </a:pPr>
            <a:endParaRPr lang="en-US" sz="3500">
              <a:solidFill>
                <a:schemeClr val="bg1"/>
              </a:solidFill>
            </a:endParaRPr>
          </a:p>
        </p:txBody>
      </p:sp>
      <p:sp>
        <p:nvSpPr>
          <p:cNvPr id="4099" name="Rectangle 9"/>
          <p:cNvSpPr>
            <a:spLocks noChangeArrowheads="1"/>
          </p:cNvSpPr>
          <p:nvPr/>
        </p:nvSpPr>
        <p:spPr bwMode="auto">
          <a:xfrm>
            <a:off x="4648200" y="4497388"/>
            <a:ext cx="2743200" cy="304800"/>
          </a:xfrm>
          <a:prstGeom prst="rect">
            <a:avLst/>
          </a:prstGeom>
          <a:noFill/>
          <a:ln>
            <a:noFill/>
          </a:ln>
        </p:spPr>
        <p:txBody>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ctr">
              <a:spcBef>
                <a:spcPts val="0"/>
              </a:spcBef>
              <a:defRPr/>
            </a:pPr>
            <a:fld id="{A5F87E82-BF51-4B42-A329-F901DE664B49}" type="datetime4">
              <a:rPr lang="en-US" sz="1200" b="0">
                <a:solidFill>
                  <a:schemeClr val="bg1"/>
                </a:solidFill>
              </a:rPr>
              <a:t>February 20, 2024</a:t>
            </a:fld>
            <a:endParaRPr lang="en-US" sz="1200" b="0">
              <a:solidFill>
                <a:schemeClr val="bg1"/>
              </a:solidFill>
            </a:endParaRPr>
          </a:p>
        </p:txBody>
      </p:sp>
      <p:sp>
        <p:nvSpPr>
          <p:cNvPr id="4100" name="Text Box 10"/>
          <p:cNvSpPr txBox="1">
            <a:spLocks noChangeArrowheads="1"/>
          </p:cNvSpPr>
          <p:nvPr/>
        </p:nvSpPr>
        <p:spPr bwMode="auto">
          <a:xfrm>
            <a:off x="8443914" y="6400800"/>
            <a:ext cx="2009775" cy="228600"/>
          </a:xfrm>
          <a:prstGeom prst="rect">
            <a:avLst/>
          </a:prstGeom>
          <a:noFill/>
          <a:ln>
            <a:noFill/>
          </a:ln>
        </p:spPr>
        <p:txBody>
          <a:bodyPr>
            <a:spAutoFit/>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r">
              <a:spcBef>
                <a:spcPts val="0"/>
              </a:spcBef>
              <a:defRPr/>
            </a:pPr>
            <a:r>
              <a:rPr lang="en-US" sz="900" b="0">
                <a:solidFill>
                  <a:schemeClr val="bg1"/>
                </a:solidFill>
              </a:rPr>
              <a:t>www.centumlearning.com</a:t>
            </a:r>
            <a:endParaRPr/>
          </a:p>
        </p:txBody>
      </p:sp>
      <p:pic>
        <p:nvPicPr>
          <p:cNvPr id="1026" name="Picture 2" descr="Customer Experience: Reading What Your Customers Want"/>
          <p:cNvPicPr>
            <a:picLocks noChangeAspect="1" noChangeArrowheads="1"/>
          </p:cNvPicPr>
          <p:nvPr/>
        </p:nvPicPr>
        <p:blipFill>
          <a:blip r:embed="rId2"/>
          <a:stretch/>
        </p:blipFill>
        <p:spPr bwMode="auto">
          <a:xfrm>
            <a:off x="2299006" y="1967036"/>
            <a:ext cx="7822588" cy="3001715"/>
          </a:xfrm>
          <a:prstGeom prst="rect">
            <a:avLst/>
          </a:prstGeom>
          <a:noFill/>
        </p:spPr>
      </p:pic>
      <p:sp>
        <p:nvSpPr>
          <p:cNvPr id="2" name="TextBox 1"/>
          <p:cNvSpPr txBox="1"/>
          <p:nvPr/>
        </p:nvSpPr>
        <p:spPr bwMode="auto">
          <a:xfrm>
            <a:off x="2728617" y="5334006"/>
            <a:ext cx="7392977" cy="646331"/>
          </a:xfrm>
          <a:prstGeom prst="rect">
            <a:avLst/>
          </a:prstGeom>
          <a:noFill/>
        </p:spPr>
        <p:txBody>
          <a:bodyPr wrap="square" rtlCol="0">
            <a:spAutoFit/>
          </a:bodyPr>
          <a:lstStyle/>
          <a:p>
            <a:pPr>
              <a:defRPr/>
            </a:pPr>
            <a:r>
              <a:rPr lang="en-GB"/>
              <a:t>The Sum total of a customer's interaction across every channel of a Company and the emotions experienced dealing with the brand.</a:t>
            </a:r>
            <a:endParaRPr/>
          </a:p>
        </p:txBody>
      </p:sp>
      <p:sp>
        <p:nvSpPr>
          <p:cNvPr id="3" name="Rectangle 2"/>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What Is CX?</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6" name="Picture 5"/>
          <p:cNvPicPr>
            <a:picLocks noChangeAspect="1"/>
          </p:cNvPicPr>
          <p:nvPr/>
        </p:nvPicPr>
        <p:blipFill>
          <a:blip r:embed="rId2"/>
          <a:stretch/>
        </p:blipFill>
        <p:spPr bwMode="auto">
          <a:xfrm>
            <a:off x="1160036" y="1089063"/>
            <a:ext cx="5207268" cy="308622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stretch/>
        </p:blipFill>
        <p:spPr bwMode="auto">
          <a:xfrm>
            <a:off x="5539873" y="1706880"/>
            <a:ext cx="5778367" cy="3630328"/>
          </a:xfrm>
          <a:prstGeom prst="rect">
            <a:avLst/>
          </a:prstGeom>
          <a:ln>
            <a:noFill/>
          </a:ln>
          <a:effectLst>
            <a:outerShdw blurRad="292100" dist="139700" dir="2700000" algn="tl" rotWithShape="0">
              <a:srgbClr val="333333">
                <a:alpha val="65000"/>
              </a:srgbClr>
            </a:outerShdw>
          </a:effectLst>
        </p:spPr>
      </p:pic>
      <p:sp>
        <p:nvSpPr>
          <p:cNvPr id="9" name="Title 3"/>
          <p:cNvSpPr txBox="1"/>
          <p:nvPr/>
        </p:nvSpPr>
        <p:spPr bwMode="auto">
          <a:xfrm>
            <a:off x="1160036" y="5654760"/>
            <a:ext cx="10902462" cy="313932"/>
          </a:xfrm>
          <a:prstGeom prst="rect">
            <a:avLst/>
          </a:prstGeom>
        </p:spPr>
        <p:txBody>
          <a:bodyPr vert="horz" lIns="91440" tIns="45720" rIns="91440" bIns="45720" rtlCol="0" anchor="ctr">
            <a:no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US" sz="1400" i="1">
                <a:solidFill>
                  <a:srgbClr val="FF0000"/>
                </a:solidFill>
              </a:rPr>
              <a:t>Experience driven businesses have </a:t>
            </a:r>
            <a:r>
              <a:rPr lang="en-US" sz="1400" i="1">
                <a:solidFill>
                  <a:srgbClr val="002060"/>
                </a:solidFill>
              </a:rPr>
              <a:t>1.9x higher revenues</a:t>
            </a:r>
            <a:r>
              <a:rPr lang="en-US" sz="1400" i="1">
                <a:solidFill>
                  <a:srgbClr val="FF0000"/>
                </a:solidFill>
              </a:rPr>
              <a:t> than none Experience driven ones, but </a:t>
            </a:r>
            <a:r>
              <a:rPr lang="en-US" sz="1400" i="1">
                <a:solidFill>
                  <a:srgbClr val="002060"/>
                </a:solidFill>
              </a:rPr>
              <a:t>growth</a:t>
            </a:r>
            <a:r>
              <a:rPr lang="en-US" sz="1400" i="1">
                <a:solidFill>
                  <a:srgbClr val="FF0000"/>
                </a:solidFill>
              </a:rPr>
              <a:t> comes at a cost</a:t>
            </a:r>
            <a:endParaRPr/>
          </a:p>
        </p:txBody>
      </p:sp>
      <p:sp>
        <p:nvSpPr>
          <p:cNvPr id="2" name="Rectangle 1"/>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Why CX?</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9" name="Title 3"/>
          <p:cNvSpPr txBox="1"/>
          <p:nvPr/>
        </p:nvSpPr>
        <p:spPr bwMode="auto">
          <a:xfrm>
            <a:off x="490733" y="5654759"/>
            <a:ext cx="10902462" cy="313932"/>
          </a:xfrm>
          <a:prstGeom prst="rect">
            <a:avLst/>
          </a:prstGeom>
        </p:spPr>
        <p:txBody>
          <a:bodyPr vert="horz" lIns="91440" tIns="45720" rIns="91440" bIns="45720" rtlCol="0" anchor="ctr">
            <a:noAutofit/>
          </a:bodyPr>
          <a:lstStyle>
            <a:lvl1pPr algn="l" defTabSz="914400">
              <a:lnSpc>
                <a:spcPct val="90000"/>
              </a:lnSpc>
              <a:spcBef>
                <a:spcPts val="0"/>
              </a:spcBef>
              <a:buNone/>
              <a:defRPr sz="4400">
                <a:solidFill>
                  <a:schemeClr val="tx1"/>
                </a:solidFill>
                <a:latin typeface="+mj-lt"/>
                <a:ea typeface="+mj-ea"/>
                <a:cs typeface="+mj-cs"/>
              </a:defRPr>
            </a:lvl1pPr>
          </a:lstStyle>
          <a:p>
            <a:pPr algn="ctr">
              <a:defRPr/>
            </a:pPr>
            <a:r>
              <a:rPr lang="en-US" sz="1400" i="1">
                <a:solidFill>
                  <a:srgbClr val="FF0000"/>
                </a:solidFill>
              </a:rPr>
              <a:t>The Experience Pyramid- Where is </a:t>
            </a:r>
            <a:r>
              <a:rPr lang="en-US" sz="1400" i="1">
                <a:solidFill>
                  <a:srgbClr val="FF0000"/>
                </a:solidFill>
              </a:rPr>
              <a:t>FiberOne</a:t>
            </a:r>
            <a:r>
              <a:rPr lang="en-US" sz="1400" i="1">
                <a:solidFill>
                  <a:srgbClr val="FF0000"/>
                </a:solidFill>
              </a:rPr>
              <a:t> right now on the Pyramid?</a:t>
            </a:r>
            <a:endParaRPr/>
          </a:p>
        </p:txBody>
      </p:sp>
      <p:graphicFrame>
        <p:nvGraphicFramePr>
          <p:cNvPr id="2" name="Diagram 1"/>
          <p:cNvGraphicFramePr>
            <a:graphicFrameLocks xmlns:a="http://schemas.openxmlformats.org/drawingml/2006/main"/>
          </p:cNvGraphicFramePr>
          <p:nvPr/>
        </p:nvGraphicFramePr>
        <p:xfrm>
          <a:off x="2818614" y="1008498"/>
          <a:ext cx="6851192" cy="4300106"/>
          <a:chOff x="0" y="0"/>
          <a:chExt cx="6851192" cy="4300106"/>
        </p:xfrm>
        <a:graphic>
          <a:graphicData uri="http://schemas.openxmlformats.org/drawingml/2006/diagram">
            <dgm:relIds xmlns:dgm="http://schemas.openxmlformats.org/drawingml/2006/diagram" xmlns:r="http://schemas.openxmlformats.org/officeDocument/2006/relationships" r:dm="rId2" r:lo="rId5" r:qs="rId6" r:cs="rId4"/>
          </a:graphicData>
        </a:graphic>
      </p:graphicFrame>
      <p:cxnSp>
        <p:nvCxnSpPr>
          <p:cNvPr id="5" name="Straight Connector 4"/>
          <p:cNvCxnSpPr>
            <a:cxnSpLocks/>
          </p:cNvCxnSpPr>
          <p:nvPr/>
        </p:nvCxnSpPr>
        <p:spPr bwMode="auto">
          <a:xfrm flipV="1">
            <a:off x="8738647" y="4213781"/>
            <a:ext cx="902878" cy="942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bwMode="auto">
          <a:xfrm>
            <a:off x="9641525" y="4029115"/>
            <a:ext cx="1737976" cy="307777"/>
          </a:xfrm>
          <a:prstGeom prst="rect">
            <a:avLst/>
          </a:prstGeom>
          <a:noFill/>
        </p:spPr>
        <p:txBody>
          <a:bodyPr wrap="none" rtlCol="0">
            <a:spAutoFit/>
          </a:bodyPr>
          <a:lstStyle/>
          <a:p>
            <a:pPr>
              <a:defRPr/>
            </a:pPr>
            <a:r>
              <a:rPr lang="en-GB" sz="1400"/>
              <a:t>Customer Success </a:t>
            </a:r>
            <a:endParaRPr/>
          </a:p>
        </p:txBody>
      </p:sp>
      <p:cxnSp>
        <p:nvCxnSpPr>
          <p:cNvPr id="10" name="Straight Connector 9"/>
          <p:cNvCxnSpPr>
            <a:cxnSpLocks/>
          </p:cNvCxnSpPr>
          <p:nvPr/>
        </p:nvCxnSpPr>
        <p:spPr bwMode="auto">
          <a:xfrm flipV="1">
            <a:off x="8777923" y="2989865"/>
            <a:ext cx="902878" cy="9428"/>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bwMode="auto">
          <a:xfrm>
            <a:off x="9680801" y="2805199"/>
            <a:ext cx="2036135" cy="307777"/>
          </a:xfrm>
          <a:prstGeom prst="rect">
            <a:avLst/>
          </a:prstGeom>
          <a:noFill/>
        </p:spPr>
        <p:txBody>
          <a:bodyPr wrap="none" rtlCol="0">
            <a:spAutoFit/>
          </a:bodyPr>
          <a:lstStyle/>
          <a:p>
            <a:pPr>
              <a:defRPr/>
            </a:pPr>
            <a:r>
              <a:rPr lang="en-GB" sz="1400"/>
              <a:t>Ease of doing business</a:t>
            </a:r>
            <a:endParaRPr/>
          </a:p>
        </p:txBody>
      </p:sp>
      <p:cxnSp>
        <p:nvCxnSpPr>
          <p:cNvPr id="12" name="Straight Connector 11"/>
          <p:cNvCxnSpPr>
            <a:cxnSpLocks/>
          </p:cNvCxnSpPr>
          <p:nvPr/>
        </p:nvCxnSpPr>
        <p:spPr bwMode="auto">
          <a:xfrm flipV="1">
            <a:off x="8713502" y="1945061"/>
            <a:ext cx="902878" cy="9428"/>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bwMode="auto">
          <a:xfrm>
            <a:off x="9616380" y="1760395"/>
            <a:ext cx="1237518" cy="307777"/>
          </a:xfrm>
          <a:prstGeom prst="rect">
            <a:avLst/>
          </a:prstGeom>
          <a:noFill/>
        </p:spPr>
        <p:txBody>
          <a:bodyPr wrap="none" rtlCol="0">
            <a:spAutoFit/>
          </a:bodyPr>
          <a:lstStyle/>
          <a:p>
            <a:pPr>
              <a:defRPr/>
            </a:pPr>
            <a:r>
              <a:rPr lang="en-GB" sz="1400"/>
              <a:t>Brand Affinity</a:t>
            </a:r>
            <a:endParaRPr/>
          </a:p>
        </p:txBody>
      </p:sp>
      <p:sp>
        <p:nvSpPr>
          <p:cNvPr id="3" name="TextBox 2"/>
          <p:cNvSpPr txBox="1"/>
          <p:nvPr/>
        </p:nvSpPr>
        <p:spPr bwMode="auto">
          <a:xfrm>
            <a:off x="404105" y="2122130"/>
            <a:ext cx="3531736" cy="2031325"/>
          </a:xfrm>
          <a:prstGeom prst="rect">
            <a:avLst/>
          </a:prstGeom>
          <a:noFill/>
        </p:spPr>
        <p:txBody>
          <a:bodyPr wrap="none" rtlCol="0">
            <a:spAutoFit/>
          </a:bodyPr>
          <a:lstStyle/>
          <a:p>
            <a:pPr>
              <a:defRPr/>
            </a:pPr>
            <a:r>
              <a:rPr lang="en-GB" b="1"/>
              <a:t>FOB CX Drivers</a:t>
            </a:r>
            <a:endParaRPr/>
          </a:p>
          <a:p>
            <a:pPr>
              <a:defRPr/>
            </a:pPr>
            <a:endParaRPr lang="en-GB"/>
          </a:p>
          <a:p>
            <a:pPr marL="285750" indent="-285750">
              <a:buFont typeface="Arial"/>
              <a:buChar char="•"/>
              <a:defRPr/>
            </a:pPr>
            <a:r>
              <a:rPr lang="en-GB"/>
              <a:t>Tech Support and Installation</a:t>
            </a:r>
            <a:endParaRPr/>
          </a:p>
          <a:p>
            <a:pPr marL="285750" indent="-285750">
              <a:buFont typeface="Arial"/>
              <a:buChar char="•"/>
              <a:defRPr/>
            </a:pPr>
            <a:r>
              <a:rPr lang="en-GB"/>
              <a:t>Contact Center Operations</a:t>
            </a:r>
            <a:endParaRPr/>
          </a:p>
          <a:p>
            <a:pPr marL="285750" indent="-285750">
              <a:buFont typeface="Arial"/>
              <a:buChar char="•"/>
              <a:defRPr/>
            </a:pPr>
            <a:r>
              <a:rPr lang="en-GB"/>
              <a:t>Data Analytics</a:t>
            </a:r>
            <a:endParaRPr/>
          </a:p>
          <a:p>
            <a:pPr marL="285750" indent="-285750">
              <a:buFont typeface="Arial"/>
              <a:buChar char="•"/>
              <a:defRPr/>
            </a:pPr>
            <a:r>
              <a:rPr lang="en-GB"/>
              <a:t>Organizational Culture</a:t>
            </a:r>
            <a:endParaRPr/>
          </a:p>
          <a:p>
            <a:pPr marL="285750" indent="-285750">
              <a:buFont typeface="Arial"/>
              <a:buChar char="•"/>
              <a:defRPr/>
            </a:pPr>
            <a:r>
              <a:rPr lang="en-GB"/>
              <a:t>Processes and Policies</a:t>
            </a:r>
            <a:endParaRPr/>
          </a:p>
        </p:txBody>
      </p:sp>
      <p:sp>
        <p:nvSpPr>
          <p:cNvPr id="6" name="Rectangle 5"/>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The GOAL</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4" name="Group 3"/>
          <p:cNvGrpSpPr/>
          <p:nvPr/>
        </p:nvGrpSpPr>
        <p:grpSpPr bwMode="auto">
          <a:xfrm>
            <a:off x="1420678" y="1725479"/>
            <a:ext cx="9350644" cy="3634440"/>
            <a:chOff x="413700" y="753473"/>
            <a:chExt cx="8316375" cy="3556925"/>
          </a:xfrm>
        </p:grpSpPr>
        <p:grpSp>
          <p:nvGrpSpPr>
            <p:cNvPr id="309" name="Google Shape;309;p19"/>
            <p:cNvGrpSpPr/>
            <p:nvPr/>
          </p:nvGrpSpPr>
          <p:grpSpPr bwMode="auto">
            <a:xfrm>
              <a:off x="413700" y="753473"/>
              <a:ext cx="8316375" cy="3556925"/>
              <a:chOff x="413700" y="1179675"/>
              <a:chExt cx="8316375" cy="3556925"/>
            </a:xfrm>
          </p:grpSpPr>
          <p:cxnSp>
            <p:nvCxnSpPr>
              <p:cNvPr id="310" name="Google Shape;310;p19"/>
              <p:cNvCxnSpPr>
                <a:cxnSpLocks/>
                <a:stCxn id="311" idx="0"/>
              </p:cNvCxnSpPr>
              <p:nvPr/>
            </p:nvCxnSpPr>
            <p:spPr bwMode="auto">
              <a:xfrm rot="10800000">
                <a:off x="1069350" y="3221699"/>
                <a:ext cx="0" cy="481500"/>
              </a:xfrm>
              <a:prstGeom prst="straightConnector1">
                <a:avLst/>
              </a:prstGeom>
              <a:noFill/>
              <a:ln w="19050" cap="flat" cmpd="sng">
                <a:solidFill>
                  <a:schemeClr val="dk1"/>
                </a:solidFill>
                <a:prstDash val="dot"/>
                <a:round/>
                <a:headEnd type="none" w="med" len="med"/>
                <a:tailEnd type="none" w="med" len="med"/>
              </a:ln>
            </p:spPr>
          </p:cxnSp>
          <p:cxnSp>
            <p:nvCxnSpPr>
              <p:cNvPr id="312" name="Google Shape;312;p19"/>
              <p:cNvCxnSpPr>
                <a:cxnSpLocks/>
                <a:stCxn id="313" idx="0"/>
              </p:cNvCxnSpPr>
              <p:nvPr/>
            </p:nvCxnSpPr>
            <p:spPr bwMode="auto">
              <a:xfrm rot="10800000">
                <a:off x="3871513" y="3212400"/>
                <a:ext cx="0" cy="490800"/>
              </a:xfrm>
              <a:prstGeom prst="straightConnector1">
                <a:avLst/>
              </a:prstGeom>
              <a:noFill/>
              <a:ln w="19050" cap="flat" cmpd="sng">
                <a:solidFill>
                  <a:schemeClr val="dk1"/>
                </a:solidFill>
                <a:prstDash val="dot"/>
                <a:round/>
                <a:headEnd type="none" w="med" len="med"/>
                <a:tailEnd type="none" w="med" len="med"/>
              </a:ln>
            </p:spPr>
          </p:cxnSp>
          <p:cxnSp>
            <p:nvCxnSpPr>
              <p:cNvPr id="314" name="Google Shape;314;p19"/>
              <p:cNvCxnSpPr>
                <a:cxnSpLocks/>
                <a:stCxn id="315" idx="0"/>
              </p:cNvCxnSpPr>
              <p:nvPr/>
            </p:nvCxnSpPr>
            <p:spPr bwMode="auto">
              <a:xfrm rot="10800000">
                <a:off x="6673463" y="3212400"/>
                <a:ext cx="0" cy="490800"/>
              </a:xfrm>
              <a:prstGeom prst="straightConnector1">
                <a:avLst/>
              </a:prstGeom>
              <a:noFill/>
              <a:ln w="19050" cap="flat" cmpd="sng">
                <a:solidFill>
                  <a:schemeClr val="dk1"/>
                </a:solidFill>
                <a:prstDash val="dot"/>
                <a:round/>
                <a:headEnd type="none" w="med" len="med"/>
                <a:tailEnd type="none" w="med" len="med"/>
              </a:ln>
            </p:spPr>
          </p:cxnSp>
          <p:cxnSp>
            <p:nvCxnSpPr>
              <p:cNvPr id="316" name="Google Shape;316;p19"/>
              <p:cNvCxnSpPr>
                <a:cxnSpLocks/>
                <a:stCxn id="317" idx="2"/>
              </p:cNvCxnSpPr>
              <p:nvPr/>
            </p:nvCxnSpPr>
            <p:spPr bwMode="auto">
              <a:xfrm>
                <a:off x="2470313" y="2209375"/>
                <a:ext cx="0" cy="488700"/>
              </a:xfrm>
              <a:prstGeom prst="straightConnector1">
                <a:avLst/>
              </a:prstGeom>
              <a:noFill/>
              <a:ln w="19050" cap="flat" cmpd="sng">
                <a:solidFill>
                  <a:schemeClr val="dk1"/>
                </a:solidFill>
                <a:prstDash val="dot"/>
                <a:round/>
                <a:headEnd type="none" w="med" len="med"/>
                <a:tailEnd type="none" w="med" len="med"/>
              </a:ln>
            </p:spPr>
          </p:cxnSp>
          <p:cxnSp>
            <p:nvCxnSpPr>
              <p:cNvPr id="318" name="Google Shape;318;p19"/>
              <p:cNvCxnSpPr>
                <a:cxnSpLocks/>
                <a:stCxn id="319" idx="2"/>
              </p:cNvCxnSpPr>
              <p:nvPr/>
            </p:nvCxnSpPr>
            <p:spPr bwMode="auto">
              <a:xfrm>
                <a:off x="5272363" y="2209375"/>
                <a:ext cx="0" cy="497700"/>
              </a:xfrm>
              <a:prstGeom prst="straightConnector1">
                <a:avLst/>
              </a:prstGeom>
              <a:noFill/>
              <a:ln w="19050" cap="flat" cmpd="sng">
                <a:solidFill>
                  <a:schemeClr val="dk1"/>
                </a:solidFill>
                <a:prstDash val="dot"/>
                <a:round/>
                <a:headEnd type="none" w="med" len="med"/>
                <a:tailEnd type="none" w="med" len="med"/>
              </a:ln>
            </p:spPr>
          </p:cxnSp>
          <p:cxnSp>
            <p:nvCxnSpPr>
              <p:cNvPr id="320" name="Google Shape;320;p19"/>
              <p:cNvCxnSpPr>
                <a:cxnSpLocks/>
                <a:stCxn id="321" idx="2"/>
              </p:cNvCxnSpPr>
              <p:nvPr/>
            </p:nvCxnSpPr>
            <p:spPr bwMode="auto">
              <a:xfrm>
                <a:off x="8074425" y="2209375"/>
                <a:ext cx="0" cy="479700"/>
              </a:xfrm>
              <a:prstGeom prst="straightConnector1">
                <a:avLst/>
              </a:prstGeom>
              <a:noFill/>
              <a:ln w="19050" cap="flat" cmpd="sng">
                <a:solidFill>
                  <a:schemeClr val="dk1"/>
                </a:solidFill>
                <a:prstDash val="dot"/>
                <a:round/>
                <a:headEnd type="none" w="med" len="med"/>
                <a:tailEnd type="none" w="med" len="med"/>
              </a:ln>
            </p:spPr>
          </p:cxnSp>
          <p:sp>
            <p:nvSpPr>
              <p:cNvPr id="322" name="Google Shape;322;p19"/>
              <p:cNvSpPr/>
              <p:nvPr/>
            </p:nvSpPr>
            <p:spPr bwMode="auto">
              <a:xfrm>
                <a:off x="457025" y="2056275"/>
                <a:ext cx="8229662" cy="1800593"/>
              </a:xfrm>
              <a:custGeom>
                <a:avLst/>
                <a:gdLst/>
                <a:ahLst/>
                <a:cxnLst/>
                <a:rect l="l" t="t" r="r" b="b"/>
                <a:pathLst>
                  <a:path w="117554" h="25720" fill="norm" stroke="1" extrusionOk="0">
                    <a:moveTo>
                      <a:pt x="88798" y="0"/>
                    </a:moveTo>
                    <a:cubicBezTo>
                      <a:pt x="84177" y="0"/>
                      <a:pt x="80418" y="3758"/>
                      <a:pt x="80418" y="8380"/>
                    </a:cubicBezTo>
                    <a:lnTo>
                      <a:pt x="80418" y="8400"/>
                    </a:lnTo>
                    <a:cubicBezTo>
                      <a:pt x="80419" y="9729"/>
                      <a:pt x="79638" y="10936"/>
                      <a:pt x="78425" y="11479"/>
                    </a:cubicBezTo>
                    <a:lnTo>
                      <a:pt x="77979" y="11679"/>
                    </a:lnTo>
                    <a:cubicBezTo>
                      <a:pt x="77537" y="11877"/>
                      <a:pt x="77064" y="11975"/>
                      <a:pt x="76594" y="11975"/>
                    </a:cubicBezTo>
                    <a:cubicBezTo>
                      <a:pt x="75807" y="11975"/>
                      <a:pt x="75031" y="11698"/>
                      <a:pt x="74431" y="11150"/>
                    </a:cubicBezTo>
                    <a:cubicBezTo>
                      <a:pt x="73804" y="10576"/>
                      <a:pt x="73092" y="10099"/>
                      <a:pt x="72315" y="9737"/>
                    </a:cubicBezTo>
                    <a:cubicBezTo>
                      <a:pt x="72307" y="9733"/>
                      <a:pt x="72300" y="9729"/>
                      <a:pt x="72289" y="9726"/>
                    </a:cubicBezTo>
                    <a:cubicBezTo>
                      <a:pt x="72203" y="9684"/>
                      <a:pt x="72117" y="9649"/>
                      <a:pt x="72028" y="9610"/>
                    </a:cubicBezTo>
                    <a:cubicBezTo>
                      <a:pt x="71995" y="9597"/>
                      <a:pt x="71963" y="9581"/>
                      <a:pt x="71928" y="9567"/>
                    </a:cubicBezTo>
                    <a:lnTo>
                      <a:pt x="71720" y="9487"/>
                    </a:lnTo>
                    <a:cubicBezTo>
                      <a:pt x="71666" y="9466"/>
                      <a:pt x="71612" y="9446"/>
                      <a:pt x="71557" y="9427"/>
                    </a:cubicBezTo>
                    <a:cubicBezTo>
                      <a:pt x="71503" y="9407"/>
                      <a:pt x="71449" y="9391"/>
                      <a:pt x="71394" y="9374"/>
                    </a:cubicBezTo>
                    <a:cubicBezTo>
                      <a:pt x="71323" y="9351"/>
                      <a:pt x="71251" y="9327"/>
                      <a:pt x="71179" y="9304"/>
                    </a:cubicBezTo>
                    <a:cubicBezTo>
                      <a:pt x="71136" y="9291"/>
                      <a:pt x="71094" y="9280"/>
                      <a:pt x="71051" y="9268"/>
                    </a:cubicBezTo>
                    <a:cubicBezTo>
                      <a:pt x="70967" y="9243"/>
                      <a:pt x="70880" y="9221"/>
                      <a:pt x="70796" y="9198"/>
                    </a:cubicBezTo>
                    <a:cubicBezTo>
                      <a:pt x="70762" y="9191"/>
                      <a:pt x="70728" y="9183"/>
                      <a:pt x="70694" y="9174"/>
                    </a:cubicBezTo>
                    <a:cubicBezTo>
                      <a:pt x="70601" y="9151"/>
                      <a:pt x="70505" y="9131"/>
                      <a:pt x="70411" y="9112"/>
                    </a:cubicBezTo>
                    <a:cubicBezTo>
                      <a:pt x="70381" y="9106"/>
                      <a:pt x="70351" y="9100"/>
                      <a:pt x="70321" y="9095"/>
                    </a:cubicBezTo>
                    <a:cubicBezTo>
                      <a:pt x="70224" y="9077"/>
                      <a:pt x="70127" y="9060"/>
                      <a:pt x="70030" y="9045"/>
                    </a:cubicBezTo>
                    <a:cubicBezTo>
                      <a:pt x="69996" y="9040"/>
                      <a:pt x="69965" y="9035"/>
                      <a:pt x="69933" y="9031"/>
                    </a:cubicBezTo>
                    <a:cubicBezTo>
                      <a:pt x="69839" y="9017"/>
                      <a:pt x="69744" y="9006"/>
                      <a:pt x="69650" y="8997"/>
                    </a:cubicBezTo>
                    <a:cubicBezTo>
                      <a:pt x="69610" y="8992"/>
                      <a:pt x="69570" y="8989"/>
                      <a:pt x="69527" y="8985"/>
                    </a:cubicBezTo>
                    <a:lnTo>
                      <a:pt x="69412" y="8974"/>
                    </a:lnTo>
                    <a:cubicBezTo>
                      <a:pt x="69372" y="8969"/>
                      <a:pt x="69333" y="8969"/>
                      <a:pt x="69293" y="8968"/>
                    </a:cubicBezTo>
                    <a:cubicBezTo>
                      <a:pt x="69223" y="8963"/>
                      <a:pt x="69153" y="8960"/>
                      <a:pt x="69081" y="8958"/>
                    </a:cubicBezTo>
                    <a:cubicBezTo>
                      <a:pt x="69015" y="8957"/>
                      <a:pt x="68949" y="8954"/>
                      <a:pt x="68884" y="8954"/>
                    </a:cubicBezTo>
                    <a:cubicBezTo>
                      <a:pt x="68850" y="8954"/>
                      <a:pt x="68817" y="8952"/>
                      <a:pt x="68784" y="8952"/>
                    </a:cubicBezTo>
                    <a:cubicBezTo>
                      <a:pt x="68740" y="8952"/>
                      <a:pt x="68694" y="8954"/>
                      <a:pt x="68649" y="8957"/>
                    </a:cubicBezTo>
                    <a:cubicBezTo>
                      <a:pt x="68592" y="8957"/>
                      <a:pt x="68534" y="8958"/>
                      <a:pt x="68477" y="8960"/>
                    </a:cubicBezTo>
                    <a:cubicBezTo>
                      <a:pt x="68392" y="8965"/>
                      <a:pt x="68308" y="8968"/>
                      <a:pt x="68223" y="8974"/>
                    </a:cubicBezTo>
                    <a:cubicBezTo>
                      <a:pt x="68172" y="8977"/>
                      <a:pt x="68123" y="8980"/>
                      <a:pt x="68072" y="8983"/>
                    </a:cubicBezTo>
                    <a:cubicBezTo>
                      <a:pt x="67977" y="8991"/>
                      <a:pt x="67882" y="9003"/>
                      <a:pt x="67788" y="9012"/>
                    </a:cubicBezTo>
                    <a:cubicBezTo>
                      <a:pt x="67749" y="9015"/>
                      <a:pt x="67709" y="9020"/>
                      <a:pt x="67671" y="9026"/>
                    </a:cubicBezTo>
                    <a:cubicBezTo>
                      <a:pt x="67556" y="9041"/>
                      <a:pt x="67440" y="9060"/>
                      <a:pt x="67325" y="9080"/>
                    </a:cubicBezTo>
                    <a:cubicBezTo>
                      <a:pt x="67308" y="9083"/>
                      <a:pt x="67293" y="9085"/>
                      <a:pt x="67274" y="9088"/>
                    </a:cubicBezTo>
                    <a:cubicBezTo>
                      <a:pt x="66865" y="9161"/>
                      <a:pt x="66467" y="9266"/>
                      <a:pt x="66082" y="9398"/>
                    </a:cubicBezTo>
                    <a:cubicBezTo>
                      <a:pt x="66081" y="9398"/>
                      <a:pt x="66081" y="9400"/>
                      <a:pt x="66079" y="9400"/>
                    </a:cubicBezTo>
                    <a:cubicBezTo>
                      <a:pt x="65955" y="9443"/>
                      <a:pt x="65829" y="9489"/>
                      <a:pt x="65706" y="9538"/>
                    </a:cubicBezTo>
                    <a:lnTo>
                      <a:pt x="65678" y="9550"/>
                    </a:lnTo>
                    <a:cubicBezTo>
                      <a:pt x="65563" y="9597"/>
                      <a:pt x="65450" y="9644"/>
                      <a:pt x="65337" y="9695"/>
                    </a:cubicBezTo>
                    <a:cubicBezTo>
                      <a:pt x="65324" y="9700"/>
                      <a:pt x="65312" y="9706"/>
                      <a:pt x="65298" y="9712"/>
                    </a:cubicBezTo>
                    <a:cubicBezTo>
                      <a:pt x="65189" y="9761"/>
                      <a:pt x="65080" y="9815"/>
                      <a:pt x="64974" y="9869"/>
                    </a:cubicBezTo>
                    <a:lnTo>
                      <a:pt x="64940" y="9887"/>
                    </a:lnTo>
                    <a:cubicBezTo>
                      <a:pt x="64829" y="9943"/>
                      <a:pt x="64721" y="10003"/>
                      <a:pt x="64617" y="10064"/>
                    </a:cubicBezTo>
                    <a:cubicBezTo>
                      <a:pt x="64609" y="10067"/>
                      <a:pt x="64600" y="10073"/>
                      <a:pt x="64594" y="10076"/>
                    </a:cubicBezTo>
                    <a:cubicBezTo>
                      <a:pt x="64482" y="10143"/>
                      <a:pt x="64372" y="10210"/>
                      <a:pt x="64263" y="10279"/>
                    </a:cubicBezTo>
                    <a:cubicBezTo>
                      <a:pt x="64260" y="10281"/>
                      <a:pt x="64259" y="10281"/>
                      <a:pt x="64257" y="10282"/>
                    </a:cubicBezTo>
                    <a:cubicBezTo>
                      <a:pt x="63909" y="10507"/>
                      <a:pt x="63576" y="10756"/>
                      <a:pt x="63265" y="11028"/>
                    </a:cubicBezTo>
                    <a:cubicBezTo>
                      <a:pt x="63222" y="11065"/>
                      <a:pt x="63179" y="11099"/>
                      <a:pt x="63134" y="11134"/>
                    </a:cubicBezTo>
                    <a:cubicBezTo>
                      <a:pt x="62483" y="11638"/>
                      <a:pt x="61691" y="11897"/>
                      <a:pt x="60889" y="11897"/>
                    </a:cubicBezTo>
                    <a:cubicBezTo>
                      <a:pt x="60370" y="11897"/>
                      <a:pt x="59848" y="11788"/>
                      <a:pt x="59358" y="11568"/>
                    </a:cubicBezTo>
                    <a:cubicBezTo>
                      <a:pt x="58021" y="10971"/>
                      <a:pt x="57183" y="9649"/>
                      <a:pt x="57151" y="8185"/>
                    </a:cubicBezTo>
                    <a:cubicBezTo>
                      <a:pt x="57146" y="8030"/>
                      <a:pt x="57138" y="7874"/>
                      <a:pt x="57128" y="7716"/>
                    </a:cubicBezTo>
                    <a:cubicBezTo>
                      <a:pt x="56971" y="5691"/>
                      <a:pt x="56076" y="3856"/>
                      <a:pt x="54715" y="2486"/>
                    </a:cubicBezTo>
                    <a:lnTo>
                      <a:pt x="54710" y="2483"/>
                    </a:lnTo>
                    <a:cubicBezTo>
                      <a:pt x="54632" y="2403"/>
                      <a:pt x="54553" y="2326"/>
                      <a:pt x="54470" y="2252"/>
                    </a:cubicBezTo>
                    <a:cubicBezTo>
                      <a:pt x="54461" y="2241"/>
                      <a:pt x="54449" y="2232"/>
                      <a:pt x="54440" y="2223"/>
                    </a:cubicBezTo>
                    <a:cubicBezTo>
                      <a:pt x="54367" y="2155"/>
                      <a:pt x="54292" y="2091"/>
                      <a:pt x="54217" y="2024"/>
                    </a:cubicBezTo>
                    <a:cubicBezTo>
                      <a:pt x="54198" y="2007"/>
                      <a:pt x="54178" y="1991"/>
                      <a:pt x="54160" y="1975"/>
                    </a:cubicBezTo>
                    <a:cubicBezTo>
                      <a:pt x="54092" y="1917"/>
                      <a:pt x="54023" y="1861"/>
                      <a:pt x="53954" y="1808"/>
                    </a:cubicBezTo>
                    <a:cubicBezTo>
                      <a:pt x="53924" y="1785"/>
                      <a:pt x="53895" y="1761"/>
                      <a:pt x="53867" y="1740"/>
                    </a:cubicBezTo>
                    <a:cubicBezTo>
                      <a:pt x="53806" y="1692"/>
                      <a:pt x="53741" y="1646"/>
                      <a:pt x="53677" y="1600"/>
                    </a:cubicBezTo>
                    <a:cubicBezTo>
                      <a:pt x="53640" y="1572"/>
                      <a:pt x="53601" y="1546"/>
                      <a:pt x="53565" y="1518"/>
                    </a:cubicBezTo>
                    <a:cubicBezTo>
                      <a:pt x="53508" y="1478"/>
                      <a:pt x="53449" y="1440"/>
                      <a:pt x="53392" y="1402"/>
                    </a:cubicBezTo>
                    <a:cubicBezTo>
                      <a:pt x="53346" y="1371"/>
                      <a:pt x="53302" y="1340"/>
                      <a:pt x="53255" y="1311"/>
                    </a:cubicBezTo>
                    <a:cubicBezTo>
                      <a:pt x="53202" y="1277"/>
                      <a:pt x="53148" y="1245"/>
                      <a:pt x="53094" y="1211"/>
                    </a:cubicBezTo>
                    <a:cubicBezTo>
                      <a:pt x="53042" y="1179"/>
                      <a:pt x="52988" y="1148"/>
                      <a:pt x="52934" y="1117"/>
                    </a:cubicBezTo>
                    <a:cubicBezTo>
                      <a:pt x="52885" y="1088"/>
                      <a:pt x="52834" y="1062"/>
                      <a:pt x="52785" y="1033"/>
                    </a:cubicBezTo>
                    <a:cubicBezTo>
                      <a:pt x="52725" y="1000"/>
                      <a:pt x="52668" y="968"/>
                      <a:pt x="52608" y="937"/>
                    </a:cubicBezTo>
                    <a:cubicBezTo>
                      <a:pt x="52560" y="911"/>
                      <a:pt x="52514" y="888"/>
                      <a:pt x="52465" y="865"/>
                    </a:cubicBezTo>
                    <a:cubicBezTo>
                      <a:pt x="52402" y="834"/>
                      <a:pt x="52339" y="802"/>
                      <a:pt x="52273" y="773"/>
                    </a:cubicBezTo>
                    <a:cubicBezTo>
                      <a:pt x="52227" y="753"/>
                      <a:pt x="52180" y="733"/>
                      <a:pt x="52134" y="711"/>
                    </a:cubicBezTo>
                    <a:cubicBezTo>
                      <a:pt x="52068" y="680"/>
                      <a:pt x="52001" y="653"/>
                      <a:pt x="51931" y="623"/>
                    </a:cubicBezTo>
                    <a:cubicBezTo>
                      <a:pt x="51885" y="603"/>
                      <a:pt x="51841" y="587"/>
                      <a:pt x="51795" y="570"/>
                    </a:cubicBezTo>
                    <a:cubicBezTo>
                      <a:pt x="51725" y="542"/>
                      <a:pt x="51655" y="516"/>
                      <a:pt x="51584" y="488"/>
                    </a:cubicBezTo>
                    <a:cubicBezTo>
                      <a:pt x="51538" y="471"/>
                      <a:pt x="51488" y="456"/>
                      <a:pt x="51442" y="440"/>
                    </a:cubicBezTo>
                    <a:cubicBezTo>
                      <a:pt x="51372" y="416"/>
                      <a:pt x="51301" y="393"/>
                      <a:pt x="51230" y="371"/>
                    </a:cubicBezTo>
                    <a:cubicBezTo>
                      <a:pt x="51181" y="356"/>
                      <a:pt x="51132" y="342"/>
                      <a:pt x="51084" y="330"/>
                    </a:cubicBezTo>
                    <a:cubicBezTo>
                      <a:pt x="51012" y="308"/>
                      <a:pt x="50943" y="288"/>
                      <a:pt x="50870" y="270"/>
                    </a:cubicBezTo>
                    <a:cubicBezTo>
                      <a:pt x="50818" y="256"/>
                      <a:pt x="50766" y="245"/>
                      <a:pt x="50715" y="231"/>
                    </a:cubicBezTo>
                    <a:cubicBezTo>
                      <a:pt x="50646" y="214"/>
                      <a:pt x="50577" y="199"/>
                      <a:pt x="50507" y="184"/>
                    </a:cubicBezTo>
                    <a:cubicBezTo>
                      <a:pt x="50450" y="171"/>
                      <a:pt x="50394" y="161"/>
                      <a:pt x="50338" y="150"/>
                    </a:cubicBezTo>
                    <a:cubicBezTo>
                      <a:pt x="50271" y="138"/>
                      <a:pt x="50204" y="125"/>
                      <a:pt x="50138" y="114"/>
                    </a:cubicBezTo>
                    <a:cubicBezTo>
                      <a:pt x="50077" y="104"/>
                      <a:pt x="50015" y="94"/>
                      <a:pt x="49954" y="87"/>
                    </a:cubicBezTo>
                    <a:cubicBezTo>
                      <a:pt x="49889" y="78"/>
                      <a:pt x="49828" y="70"/>
                      <a:pt x="49765" y="62"/>
                    </a:cubicBezTo>
                    <a:cubicBezTo>
                      <a:pt x="49697" y="54"/>
                      <a:pt x="49631" y="48"/>
                      <a:pt x="49565" y="41"/>
                    </a:cubicBezTo>
                    <a:cubicBezTo>
                      <a:pt x="49525" y="38"/>
                      <a:pt x="49486" y="31"/>
                      <a:pt x="49446" y="30"/>
                    </a:cubicBezTo>
                    <a:cubicBezTo>
                      <a:pt x="49428" y="27"/>
                      <a:pt x="49411" y="27"/>
                      <a:pt x="49394" y="27"/>
                    </a:cubicBezTo>
                    <a:cubicBezTo>
                      <a:pt x="49366" y="25"/>
                      <a:pt x="49342" y="22"/>
                      <a:pt x="49316" y="19"/>
                    </a:cubicBezTo>
                    <a:cubicBezTo>
                      <a:pt x="49246" y="16"/>
                      <a:pt x="49179" y="14"/>
                      <a:pt x="49111" y="11"/>
                    </a:cubicBezTo>
                    <a:cubicBezTo>
                      <a:pt x="49046" y="10"/>
                      <a:pt x="48980" y="7"/>
                      <a:pt x="48916" y="4"/>
                    </a:cubicBezTo>
                    <a:cubicBezTo>
                      <a:pt x="48892" y="3"/>
                      <a:pt x="48868" y="3"/>
                      <a:pt x="48845" y="3"/>
                    </a:cubicBezTo>
                    <a:cubicBezTo>
                      <a:pt x="48780" y="3"/>
                      <a:pt x="48717" y="5"/>
                      <a:pt x="48654" y="7"/>
                    </a:cubicBezTo>
                    <a:cubicBezTo>
                      <a:pt x="48587" y="7"/>
                      <a:pt x="48517" y="7"/>
                      <a:pt x="48450" y="10"/>
                    </a:cubicBezTo>
                    <a:cubicBezTo>
                      <a:pt x="48370" y="14"/>
                      <a:pt x="48288" y="19"/>
                      <a:pt x="48208" y="25"/>
                    </a:cubicBezTo>
                    <a:cubicBezTo>
                      <a:pt x="48134" y="31"/>
                      <a:pt x="48062" y="33"/>
                      <a:pt x="47990" y="41"/>
                    </a:cubicBezTo>
                    <a:cubicBezTo>
                      <a:pt x="47921" y="47"/>
                      <a:pt x="47855" y="56"/>
                      <a:pt x="47785" y="64"/>
                    </a:cubicBezTo>
                    <a:cubicBezTo>
                      <a:pt x="47702" y="73"/>
                      <a:pt x="47619" y="81"/>
                      <a:pt x="47539" y="94"/>
                    </a:cubicBezTo>
                    <a:lnTo>
                      <a:pt x="47441" y="111"/>
                    </a:lnTo>
                    <a:cubicBezTo>
                      <a:pt x="47055" y="173"/>
                      <a:pt x="46678" y="262"/>
                      <a:pt x="46311" y="373"/>
                    </a:cubicBezTo>
                    <a:cubicBezTo>
                      <a:pt x="46297" y="377"/>
                      <a:pt x="46283" y="380"/>
                      <a:pt x="46268" y="385"/>
                    </a:cubicBezTo>
                    <a:cubicBezTo>
                      <a:pt x="46155" y="419"/>
                      <a:pt x="46045" y="460"/>
                      <a:pt x="45934" y="499"/>
                    </a:cubicBezTo>
                    <a:cubicBezTo>
                      <a:pt x="45909" y="508"/>
                      <a:pt x="45882" y="516"/>
                      <a:pt x="45857" y="525"/>
                    </a:cubicBezTo>
                    <a:cubicBezTo>
                      <a:pt x="45751" y="565"/>
                      <a:pt x="45645" y="608"/>
                      <a:pt x="45542" y="653"/>
                    </a:cubicBezTo>
                    <a:cubicBezTo>
                      <a:pt x="45513" y="663"/>
                      <a:pt x="45483" y="676"/>
                      <a:pt x="45457" y="687"/>
                    </a:cubicBezTo>
                    <a:cubicBezTo>
                      <a:pt x="45353" y="731"/>
                      <a:pt x="45253" y="779"/>
                      <a:pt x="45151" y="826"/>
                    </a:cubicBezTo>
                    <a:cubicBezTo>
                      <a:pt x="45125" y="840"/>
                      <a:pt x="45096" y="853"/>
                      <a:pt x="45068" y="868"/>
                    </a:cubicBezTo>
                    <a:cubicBezTo>
                      <a:pt x="44968" y="917"/>
                      <a:pt x="44868" y="969"/>
                      <a:pt x="44771" y="1023"/>
                    </a:cubicBezTo>
                    <a:cubicBezTo>
                      <a:pt x="44744" y="1039"/>
                      <a:pt x="44717" y="1053"/>
                      <a:pt x="44690" y="1068"/>
                    </a:cubicBezTo>
                    <a:cubicBezTo>
                      <a:pt x="44591" y="1123"/>
                      <a:pt x="44496" y="1179"/>
                      <a:pt x="44399" y="1239"/>
                    </a:cubicBezTo>
                    <a:lnTo>
                      <a:pt x="44325" y="1285"/>
                    </a:lnTo>
                    <a:cubicBezTo>
                      <a:pt x="44228" y="1345"/>
                      <a:pt x="44135" y="1408"/>
                      <a:pt x="44041" y="1471"/>
                    </a:cubicBezTo>
                    <a:cubicBezTo>
                      <a:pt x="44018" y="1486"/>
                      <a:pt x="43996" y="1502"/>
                      <a:pt x="43973" y="1517"/>
                    </a:cubicBezTo>
                    <a:cubicBezTo>
                      <a:pt x="43879" y="1583"/>
                      <a:pt x="43784" y="1652"/>
                      <a:pt x="43695" y="1721"/>
                    </a:cubicBezTo>
                    <a:cubicBezTo>
                      <a:pt x="43675" y="1737"/>
                      <a:pt x="43656" y="1749"/>
                      <a:pt x="43636" y="1765"/>
                    </a:cubicBezTo>
                    <a:cubicBezTo>
                      <a:pt x="43543" y="1838"/>
                      <a:pt x="43452" y="1911"/>
                      <a:pt x="43361" y="1988"/>
                    </a:cubicBezTo>
                    <a:cubicBezTo>
                      <a:pt x="43346" y="2001"/>
                      <a:pt x="43330" y="2015"/>
                      <a:pt x="43313" y="2029"/>
                    </a:cubicBezTo>
                    <a:cubicBezTo>
                      <a:pt x="43221" y="2107"/>
                      <a:pt x="43130" y="2190"/>
                      <a:pt x="43041" y="2272"/>
                    </a:cubicBezTo>
                    <a:cubicBezTo>
                      <a:pt x="43029" y="2284"/>
                      <a:pt x="43018" y="2294"/>
                      <a:pt x="43006" y="2306"/>
                    </a:cubicBezTo>
                    <a:cubicBezTo>
                      <a:pt x="42914" y="2392"/>
                      <a:pt x="42823" y="2483"/>
                      <a:pt x="42737" y="2572"/>
                    </a:cubicBezTo>
                    <a:cubicBezTo>
                      <a:pt x="42731" y="2580"/>
                      <a:pt x="42723" y="2586"/>
                      <a:pt x="42718" y="2593"/>
                    </a:cubicBezTo>
                    <a:cubicBezTo>
                      <a:pt x="42624" y="2690"/>
                      <a:pt x="42535" y="2787"/>
                      <a:pt x="42449" y="2887"/>
                    </a:cubicBezTo>
                    <a:cubicBezTo>
                      <a:pt x="42449" y="2887"/>
                      <a:pt x="42446" y="2890"/>
                      <a:pt x="42446" y="2892"/>
                    </a:cubicBezTo>
                    <a:cubicBezTo>
                      <a:pt x="41160" y="4370"/>
                      <a:pt x="40384" y="6300"/>
                      <a:pt x="40390" y="8411"/>
                    </a:cubicBezTo>
                    <a:cubicBezTo>
                      <a:pt x="40390" y="9738"/>
                      <a:pt x="39609" y="10942"/>
                      <a:pt x="38399" y="11484"/>
                    </a:cubicBezTo>
                    <a:lnTo>
                      <a:pt x="37953" y="11683"/>
                    </a:lnTo>
                    <a:cubicBezTo>
                      <a:pt x="37510" y="11882"/>
                      <a:pt x="37037" y="11980"/>
                      <a:pt x="36567" y="11980"/>
                    </a:cubicBezTo>
                    <a:cubicBezTo>
                      <a:pt x="35780" y="11980"/>
                      <a:pt x="35004" y="11703"/>
                      <a:pt x="34403" y="11156"/>
                    </a:cubicBezTo>
                    <a:cubicBezTo>
                      <a:pt x="32915" y="9792"/>
                      <a:pt x="30931" y="8960"/>
                      <a:pt x="28756" y="8960"/>
                    </a:cubicBezTo>
                    <a:cubicBezTo>
                      <a:pt x="26645" y="8960"/>
                      <a:pt x="24713" y="9746"/>
                      <a:pt x="23239" y="11041"/>
                    </a:cubicBezTo>
                    <a:cubicBezTo>
                      <a:pt x="22573" y="11625"/>
                      <a:pt x="21728" y="11929"/>
                      <a:pt x="20874" y="11929"/>
                    </a:cubicBezTo>
                    <a:cubicBezTo>
                      <a:pt x="20375" y="11929"/>
                      <a:pt x="19873" y="11826"/>
                      <a:pt x="19400" y="11614"/>
                    </a:cubicBezTo>
                    <a:lnTo>
                      <a:pt x="19339" y="11588"/>
                    </a:lnTo>
                    <a:cubicBezTo>
                      <a:pt x="17992" y="10984"/>
                      <a:pt x="17154" y="9661"/>
                      <a:pt x="17121" y="8199"/>
                    </a:cubicBezTo>
                    <a:cubicBezTo>
                      <a:pt x="17117" y="8060"/>
                      <a:pt x="17111" y="7920"/>
                      <a:pt x="17101" y="7780"/>
                    </a:cubicBezTo>
                    <a:cubicBezTo>
                      <a:pt x="16811" y="3690"/>
                      <a:pt x="13510" y="357"/>
                      <a:pt x="9424" y="34"/>
                    </a:cubicBezTo>
                    <a:cubicBezTo>
                      <a:pt x="9197" y="16"/>
                      <a:pt x="8970" y="8"/>
                      <a:pt x="8746" y="8"/>
                    </a:cubicBezTo>
                    <a:cubicBezTo>
                      <a:pt x="3899" y="8"/>
                      <a:pt x="0" y="4142"/>
                      <a:pt x="393" y="9069"/>
                    </a:cubicBezTo>
                    <a:cubicBezTo>
                      <a:pt x="717" y="13149"/>
                      <a:pt x="4036" y="16443"/>
                      <a:pt x="8117" y="16743"/>
                    </a:cubicBezTo>
                    <a:cubicBezTo>
                      <a:pt x="8329" y="16758"/>
                      <a:pt x="8539" y="16766"/>
                      <a:pt x="8747" y="16766"/>
                    </a:cubicBezTo>
                    <a:cubicBezTo>
                      <a:pt x="10845" y="16766"/>
                      <a:pt x="12766" y="15990"/>
                      <a:pt x="14238" y="14710"/>
                    </a:cubicBezTo>
                    <a:cubicBezTo>
                      <a:pt x="14915" y="14120"/>
                      <a:pt x="15772" y="13817"/>
                      <a:pt x="16639" y="13817"/>
                    </a:cubicBezTo>
                    <a:cubicBezTo>
                      <a:pt x="17159" y="13817"/>
                      <a:pt x="17683" y="13926"/>
                      <a:pt x="18175" y="14147"/>
                    </a:cubicBezTo>
                    <a:cubicBezTo>
                      <a:pt x="19510" y="14744"/>
                      <a:pt x="20348" y="16066"/>
                      <a:pt x="20381" y="17530"/>
                    </a:cubicBezTo>
                    <a:cubicBezTo>
                      <a:pt x="20386" y="17819"/>
                      <a:pt x="20408" y="18115"/>
                      <a:pt x="20446" y="18410"/>
                    </a:cubicBezTo>
                    <a:cubicBezTo>
                      <a:pt x="20920" y="22207"/>
                      <a:pt x="23992" y="25239"/>
                      <a:pt x="27795" y="25665"/>
                    </a:cubicBezTo>
                    <a:cubicBezTo>
                      <a:pt x="28119" y="25701"/>
                      <a:pt x="28439" y="25719"/>
                      <a:pt x="28756" y="25719"/>
                    </a:cubicBezTo>
                    <a:cubicBezTo>
                      <a:pt x="33378" y="25719"/>
                      <a:pt x="37138" y="21961"/>
                      <a:pt x="37138" y="17340"/>
                    </a:cubicBezTo>
                    <a:lnTo>
                      <a:pt x="37138" y="17318"/>
                    </a:lnTo>
                    <a:cubicBezTo>
                      <a:pt x="37136" y="15989"/>
                      <a:pt x="37916" y="14782"/>
                      <a:pt x="39129" y="14241"/>
                    </a:cubicBezTo>
                    <a:lnTo>
                      <a:pt x="39575" y="14041"/>
                    </a:lnTo>
                    <a:cubicBezTo>
                      <a:pt x="40017" y="13843"/>
                      <a:pt x="40490" y="13744"/>
                      <a:pt x="40960" y="13744"/>
                    </a:cubicBezTo>
                    <a:cubicBezTo>
                      <a:pt x="41747" y="13744"/>
                      <a:pt x="42523" y="14022"/>
                      <a:pt x="43123" y="14570"/>
                    </a:cubicBezTo>
                    <a:cubicBezTo>
                      <a:pt x="43749" y="15142"/>
                      <a:pt x="44461" y="15619"/>
                      <a:pt x="45237" y="15980"/>
                    </a:cubicBezTo>
                    <a:cubicBezTo>
                      <a:pt x="45245" y="15985"/>
                      <a:pt x="45256" y="15988"/>
                      <a:pt x="45263" y="15992"/>
                    </a:cubicBezTo>
                    <a:cubicBezTo>
                      <a:pt x="45350" y="16032"/>
                      <a:pt x="45437" y="16071"/>
                      <a:pt x="45526" y="16108"/>
                    </a:cubicBezTo>
                    <a:cubicBezTo>
                      <a:pt x="45559" y="16120"/>
                      <a:pt x="45591" y="16135"/>
                      <a:pt x="45623" y="16149"/>
                    </a:cubicBezTo>
                    <a:cubicBezTo>
                      <a:pt x="45694" y="16178"/>
                      <a:pt x="45762" y="16203"/>
                      <a:pt x="45834" y="16231"/>
                    </a:cubicBezTo>
                    <a:cubicBezTo>
                      <a:pt x="45888" y="16251"/>
                      <a:pt x="45942" y="16271"/>
                      <a:pt x="45995" y="16289"/>
                    </a:cubicBezTo>
                    <a:cubicBezTo>
                      <a:pt x="46049" y="16309"/>
                      <a:pt x="46105" y="16326"/>
                      <a:pt x="46158" y="16346"/>
                    </a:cubicBezTo>
                    <a:cubicBezTo>
                      <a:pt x="46229" y="16369"/>
                      <a:pt x="46301" y="16392"/>
                      <a:pt x="46372" y="16412"/>
                    </a:cubicBezTo>
                    <a:cubicBezTo>
                      <a:pt x="46414" y="16426"/>
                      <a:pt x="46457" y="16438"/>
                      <a:pt x="46501" y="16449"/>
                    </a:cubicBezTo>
                    <a:cubicBezTo>
                      <a:pt x="46586" y="16472"/>
                      <a:pt x="46670" y="16495"/>
                      <a:pt x="46757" y="16517"/>
                    </a:cubicBezTo>
                    <a:cubicBezTo>
                      <a:pt x="46790" y="16524"/>
                      <a:pt x="46826" y="16534"/>
                      <a:pt x="46858" y="16541"/>
                    </a:cubicBezTo>
                    <a:cubicBezTo>
                      <a:pt x="46952" y="16563"/>
                      <a:pt x="47047" y="16584"/>
                      <a:pt x="47141" y="16603"/>
                    </a:cubicBezTo>
                    <a:lnTo>
                      <a:pt x="47233" y="16620"/>
                    </a:lnTo>
                    <a:cubicBezTo>
                      <a:pt x="47329" y="16638"/>
                      <a:pt x="47427" y="16655"/>
                      <a:pt x="47526" y="16671"/>
                    </a:cubicBezTo>
                    <a:cubicBezTo>
                      <a:pt x="47558" y="16674"/>
                      <a:pt x="47589" y="16680"/>
                      <a:pt x="47621" y="16684"/>
                    </a:cubicBezTo>
                    <a:cubicBezTo>
                      <a:pt x="47716" y="16697"/>
                      <a:pt x="47810" y="16709"/>
                      <a:pt x="47904" y="16718"/>
                    </a:cubicBezTo>
                    <a:cubicBezTo>
                      <a:pt x="47944" y="16723"/>
                      <a:pt x="47987" y="16726"/>
                      <a:pt x="48027" y="16731"/>
                    </a:cubicBezTo>
                    <a:lnTo>
                      <a:pt x="48142" y="16741"/>
                    </a:lnTo>
                    <a:cubicBezTo>
                      <a:pt x="48182" y="16746"/>
                      <a:pt x="48221" y="16746"/>
                      <a:pt x="48261" y="16747"/>
                    </a:cubicBezTo>
                    <a:cubicBezTo>
                      <a:pt x="48333" y="16751"/>
                      <a:pt x="48404" y="16755"/>
                      <a:pt x="48474" y="16757"/>
                    </a:cubicBezTo>
                    <a:cubicBezTo>
                      <a:pt x="48540" y="16758"/>
                      <a:pt x="48607" y="16761"/>
                      <a:pt x="48673" y="16761"/>
                    </a:cubicBezTo>
                    <a:cubicBezTo>
                      <a:pt x="48708" y="16761"/>
                      <a:pt x="48740" y="16763"/>
                      <a:pt x="48774" y="16763"/>
                    </a:cubicBezTo>
                    <a:cubicBezTo>
                      <a:pt x="48820" y="16763"/>
                      <a:pt x="48865" y="16761"/>
                      <a:pt x="48911" y="16758"/>
                    </a:cubicBezTo>
                    <a:cubicBezTo>
                      <a:pt x="48966" y="16758"/>
                      <a:pt x="49023" y="16757"/>
                      <a:pt x="49079" y="16755"/>
                    </a:cubicBezTo>
                    <a:cubicBezTo>
                      <a:pt x="49165" y="16751"/>
                      <a:pt x="49251" y="16747"/>
                      <a:pt x="49337" y="16741"/>
                    </a:cubicBezTo>
                    <a:cubicBezTo>
                      <a:pt x="49386" y="16738"/>
                      <a:pt x="49434" y="16735"/>
                      <a:pt x="49482" y="16732"/>
                    </a:cubicBezTo>
                    <a:cubicBezTo>
                      <a:pt x="49582" y="16724"/>
                      <a:pt x="49680" y="16712"/>
                      <a:pt x="49778" y="16701"/>
                    </a:cubicBezTo>
                    <a:cubicBezTo>
                      <a:pt x="49812" y="16697"/>
                      <a:pt x="49848" y="16694"/>
                      <a:pt x="49880" y="16689"/>
                    </a:cubicBezTo>
                    <a:cubicBezTo>
                      <a:pt x="50289" y="16635"/>
                      <a:pt x="50689" y="16551"/>
                      <a:pt x="51079" y="16440"/>
                    </a:cubicBezTo>
                    <a:cubicBezTo>
                      <a:pt x="51086" y="16438"/>
                      <a:pt x="51093" y="16435"/>
                      <a:pt x="51099" y="16434"/>
                    </a:cubicBezTo>
                    <a:cubicBezTo>
                      <a:pt x="51222" y="16400"/>
                      <a:pt x="51342" y="16361"/>
                      <a:pt x="51462" y="16320"/>
                    </a:cubicBezTo>
                    <a:lnTo>
                      <a:pt x="51508" y="16303"/>
                    </a:lnTo>
                    <a:cubicBezTo>
                      <a:pt x="51619" y="16265"/>
                      <a:pt x="51730" y="16225"/>
                      <a:pt x="51839" y="16180"/>
                    </a:cubicBezTo>
                    <a:cubicBezTo>
                      <a:pt x="51856" y="16172"/>
                      <a:pt x="51873" y="16166"/>
                      <a:pt x="51891" y="16158"/>
                    </a:cubicBezTo>
                    <a:cubicBezTo>
                      <a:pt x="51999" y="16115"/>
                      <a:pt x="52105" y="16071"/>
                      <a:pt x="52210" y="16023"/>
                    </a:cubicBezTo>
                    <a:cubicBezTo>
                      <a:pt x="52225" y="16015"/>
                      <a:pt x="52240" y="16009"/>
                      <a:pt x="52257" y="16002"/>
                    </a:cubicBezTo>
                    <a:cubicBezTo>
                      <a:pt x="52367" y="15951"/>
                      <a:pt x="52476" y="15900"/>
                      <a:pt x="52580" y="15846"/>
                    </a:cubicBezTo>
                    <a:cubicBezTo>
                      <a:pt x="52591" y="15840"/>
                      <a:pt x="52602" y="15834"/>
                      <a:pt x="52611" y="15831"/>
                    </a:cubicBezTo>
                    <a:cubicBezTo>
                      <a:pt x="52726" y="15771"/>
                      <a:pt x="52840" y="15709"/>
                      <a:pt x="52951" y="15643"/>
                    </a:cubicBezTo>
                    <a:cubicBezTo>
                      <a:pt x="52951" y="15643"/>
                      <a:pt x="52954" y="15643"/>
                      <a:pt x="52954" y="15642"/>
                    </a:cubicBezTo>
                    <a:cubicBezTo>
                      <a:pt x="53408" y="15380"/>
                      <a:pt x="53835" y="15077"/>
                      <a:pt x="54230" y="14739"/>
                    </a:cubicBezTo>
                    <a:cubicBezTo>
                      <a:pt x="54928" y="14138"/>
                      <a:pt x="55802" y="13823"/>
                      <a:pt x="56687" y="13823"/>
                    </a:cubicBezTo>
                    <a:cubicBezTo>
                      <a:pt x="56997" y="13823"/>
                      <a:pt x="57309" y="13862"/>
                      <a:pt x="57615" y="13941"/>
                    </a:cubicBezTo>
                    <a:cubicBezTo>
                      <a:pt x="57814" y="13993"/>
                      <a:pt x="58009" y="14059"/>
                      <a:pt x="58200" y="14144"/>
                    </a:cubicBezTo>
                    <a:cubicBezTo>
                      <a:pt x="59536" y="14742"/>
                      <a:pt x="60374" y="16065"/>
                      <a:pt x="60406" y="17527"/>
                    </a:cubicBezTo>
                    <a:cubicBezTo>
                      <a:pt x="60412" y="17818"/>
                      <a:pt x="60434" y="18111"/>
                      <a:pt x="60472" y="18408"/>
                    </a:cubicBezTo>
                    <a:cubicBezTo>
                      <a:pt x="60482" y="18479"/>
                      <a:pt x="60497" y="18550"/>
                      <a:pt x="60508" y="18622"/>
                    </a:cubicBezTo>
                    <a:cubicBezTo>
                      <a:pt x="60522" y="18702"/>
                      <a:pt x="60535" y="18785"/>
                      <a:pt x="60549" y="18865"/>
                    </a:cubicBezTo>
                    <a:cubicBezTo>
                      <a:pt x="60585" y="19062"/>
                      <a:pt x="60628" y="19256"/>
                      <a:pt x="60677" y="19448"/>
                    </a:cubicBezTo>
                    <a:cubicBezTo>
                      <a:pt x="60683" y="19468"/>
                      <a:pt x="60688" y="19486"/>
                      <a:pt x="60692" y="19508"/>
                    </a:cubicBezTo>
                    <a:cubicBezTo>
                      <a:pt x="61361" y="22016"/>
                      <a:pt x="63184" y="24069"/>
                      <a:pt x="65544" y="25065"/>
                    </a:cubicBezTo>
                    <a:cubicBezTo>
                      <a:pt x="65556" y="25069"/>
                      <a:pt x="65567" y="25075"/>
                      <a:pt x="65580" y="25081"/>
                    </a:cubicBezTo>
                    <a:cubicBezTo>
                      <a:pt x="65706" y="25132"/>
                      <a:pt x="65833" y="25182"/>
                      <a:pt x="65962" y="25229"/>
                    </a:cubicBezTo>
                    <a:cubicBezTo>
                      <a:pt x="66072" y="25268"/>
                      <a:pt x="66181" y="25305"/>
                      <a:pt x="66293" y="25339"/>
                    </a:cubicBezTo>
                    <a:cubicBezTo>
                      <a:pt x="66382" y="25368"/>
                      <a:pt x="66475" y="25396"/>
                      <a:pt x="66567" y="25421"/>
                    </a:cubicBezTo>
                    <a:cubicBezTo>
                      <a:pt x="66719" y="25462"/>
                      <a:pt x="66873" y="25501"/>
                      <a:pt x="67027" y="25535"/>
                    </a:cubicBezTo>
                    <a:cubicBezTo>
                      <a:pt x="67093" y="25547"/>
                      <a:pt x="67159" y="25561"/>
                      <a:pt x="67225" y="25573"/>
                    </a:cubicBezTo>
                    <a:cubicBezTo>
                      <a:pt x="67408" y="25607"/>
                      <a:pt x="67589" y="25636"/>
                      <a:pt x="67777" y="25659"/>
                    </a:cubicBezTo>
                    <a:cubicBezTo>
                      <a:pt x="67792" y="25661"/>
                      <a:pt x="67805" y="25665"/>
                      <a:pt x="67819" y="25667"/>
                    </a:cubicBezTo>
                    <a:cubicBezTo>
                      <a:pt x="67862" y="25670"/>
                      <a:pt x="67905" y="25673"/>
                      <a:pt x="67948" y="25678"/>
                    </a:cubicBezTo>
                    <a:cubicBezTo>
                      <a:pt x="68000" y="25684"/>
                      <a:pt x="68051" y="25690"/>
                      <a:pt x="68105" y="25693"/>
                    </a:cubicBezTo>
                    <a:cubicBezTo>
                      <a:pt x="68134" y="25696"/>
                      <a:pt x="68162" y="25696"/>
                      <a:pt x="68189" y="25698"/>
                    </a:cubicBezTo>
                    <a:cubicBezTo>
                      <a:pt x="68277" y="25704"/>
                      <a:pt x="68363" y="25707"/>
                      <a:pt x="68449" y="25711"/>
                    </a:cubicBezTo>
                    <a:cubicBezTo>
                      <a:pt x="68523" y="25713"/>
                      <a:pt x="68595" y="25716"/>
                      <a:pt x="68669" y="25716"/>
                    </a:cubicBezTo>
                    <a:cubicBezTo>
                      <a:pt x="68694" y="25717"/>
                      <a:pt x="68719" y="25717"/>
                      <a:pt x="68744" y="25717"/>
                    </a:cubicBezTo>
                    <a:cubicBezTo>
                      <a:pt x="68800" y="25717"/>
                      <a:pt x="68857" y="25716"/>
                      <a:pt x="68912" y="25714"/>
                    </a:cubicBezTo>
                    <a:cubicBezTo>
                      <a:pt x="68989" y="25713"/>
                      <a:pt x="69066" y="25713"/>
                      <a:pt x="69141" y="25708"/>
                    </a:cubicBezTo>
                    <a:cubicBezTo>
                      <a:pt x="69216" y="25705"/>
                      <a:pt x="69292" y="25701"/>
                      <a:pt x="69366" y="25696"/>
                    </a:cubicBezTo>
                    <a:cubicBezTo>
                      <a:pt x="69447" y="25690"/>
                      <a:pt x="69527" y="25684"/>
                      <a:pt x="69607" y="25676"/>
                    </a:cubicBezTo>
                    <a:cubicBezTo>
                      <a:pt x="69675" y="25668"/>
                      <a:pt x="69742" y="25661"/>
                      <a:pt x="69812" y="25653"/>
                    </a:cubicBezTo>
                    <a:cubicBezTo>
                      <a:pt x="69896" y="25644"/>
                      <a:pt x="69981" y="25631"/>
                      <a:pt x="70065" y="25619"/>
                    </a:cubicBezTo>
                    <a:cubicBezTo>
                      <a:pt x="70127" y="25608"/>
                      <a:pt x="70188" y="25598"/>
                      <a:pt x="70248" y="25585"/>
                    </a:cubicBezTo>
                    <a:cubicBezTo>
                      <a:pt x="70336" y="25570"/>
                      <a:pt x="70427" y="25555"/>
                      <a:pt x="70516" y="25536"/>
                    </a:cubicBezTo>
                    <a:cubicBezTo>
                      <a:pt x="70570" y="25524"/>
                      <a:pt x="70620" y="25511"/>
                      <a:pt x="70674" y="25499"/>
                    </a:cubicBezTo>
                    <a:cubicBezTo>
                      <a:pt x="70770" y="25478"/>
                      <a:pt x="70863" y="25455"/>
                      <a:pt x="70957" y="25430"/>
                    </a:cubicBezTo>
                    <a:cubicBezTo>
                      <a:pt x="71002" y="25419"/>
                      <a:pt x="71046" y="25405"/>
                      <a:pt x="71090" y="25392"/>
                    </a:cubicBezTo>
                    <a:cubicBezTo>
                      <a:pt x="71189" y="25362"/>
                      <a:pt x="71289" y="25335"/>
                      <a:pt x="71388" y="25301"/>
                    </a:cubicBezTo>
                    <a:cubicBezTo>
                      <a:pt x="71423" y="25290"/>
                      <a:pt x="71456" y="25278"/>
                      <a:pt x="71491" y="25265"/>
                    </a:cubicBezTo>
                    <a:cubicBezTo>
                      <a:pt x="71597" y="25229"/>
                      <a:pt x="71703" y="25190"/>
                      <a:pt x="71809" y="25150"/>
                    </a:cubicBezTo>
                    <a:cubicBezTo>
                      <a:pt x="71831" y="25142"/>
                      <a:pt x="71851" y="25132"/>
                      <a:pt x="71875" y="25122"/>
                    </a:cubicBezTo>
                    <a:cubicBezTo>
                      <a:pt x="71992" y="25076"/>
                      <a:pt x="72108" y="25029"/>
                      <a:pt x="72221" y="24976"/>
                    </a:cubicBezTo>
                    <a:cubicBezTo>
                      <a:pt x="72226" y="24975"/>
                      <a:pt x="72234" y="24970"/>
                      <a:pt x="72240" y="24967"/>
                    </a:cubicBezTo>
                    <a:cubicBezTo>
                      <a:pt x="75148" y="23645"/>
                      <a:pt x="77172" y="20709"/>
                      <a:pt x="77161" y="17309"/>
                    </a:cubicBezTo>
                    <a:cubicBezTo>
                      <a:pt x="77161" y="15980"/>
                      <a:pt x="77941" y="14778"/>
                      <a:pt x="79152" y="14235"/>
                    </a:cubicBezTo>
                    <a:lnTo>
                      <a:pt x="79598" y="14035"/>
                    </a:lnTo>
                    <a:cubicBezTo>
                      <a:pt x="80040" y="13837"/>
                      <a:pt x="80514" y="13738"/>
                      <a:pt x="80983" y="13738"/>
                    </a:cubicBezTo>
                    <a:cubicBezTo>
                      <a:pt x="81771" y="13738"/>
                      <a:pt x="82547" y="14015"/>
                      <a:pt x="83148" y="14564"/>
                    </a:cubicBezTo>
                    <a:cubicBezTo>
                      <a:pt x="84636" y="15926"/>
                      <a:pt x="86620" y="16758"/>
                      <a:pt x="88794" y="16758"/>
                    </a:cubicBezTo>
                    <a:cubicBezTo>
                      <a:pt x="90877" y="16758"/>
                      <a:pt x="92784" y="15995"/>
                      <a:pt x="94252" y="14733"/>
                    </a:cubicBezTo>
                    <a:cubicBezTo>
                      <a:pt x="94950" y="14132"/>
                      <a:pt x="95826" y="13816"/>
                      <a:pt x="96712" y="13816"/>
                    </a:cubicBezTo>
                    <a:cubicBezTo>
                      <a:pt x="97224" y="13816"/>
                      <a:pt x="97739" y="13921"/>
                      <a:pt x="98226" y="14139"/>
                    </a:cubicBezTo>
                    <a:cubicBezTo>
                      <a:pt x="99561" y="14736"/>
                      <a:pt x="100399" y="16059"/>
                      <a:pt x="100433" y="17523"/>
                    </a:cubicBezTo>
                    <a:cubicBezTo>
                      <a:pt x="100436" y="17678"/>
                      <a:pt x="100443" y="17835"/>
                      <a:pt x="100456" y="17993"/>
                    </a:cubicBezTo>
                    <a:cubicBezTo>
                      <a:pt x="100768" y="22061"/>
                      <a:pt x="104062" y="25361"/>
                      <a:pt x="108128" y="25684"/>
                    </a:cubicBezTo>
                    <a:cubicBezTo>
                      <a:pt x="108358" y="25702"/>
                      <a:pt x="108586" y="25711"/>
                      <a:pt x="108813" y="25711"/>
                    </a:cubicBezTo>
                    <a:cubicBezTo>
                      <a:pt x="113656" y="25711"/>
                      <a:pt x="117553" y="21575"/>
                      <a:pt x="117160" y="16649"/>
                    </a:cubicBezTo>
                    <a:cubicBezTo>
                      <a:pt x="116835" y="12571"/>
                      <a:pt x="113515" y="9275"/>
                      <a:pt x="109437" y="8977"/>
                    </a:cubicBezTo>
                    <a:cubicBezTo>
                      <a:pt x="109227" y="8962"/>
                      <a:pt x="109018" y="8954"/>
                      <a:pt x="108811" y="8954"/>
                    </a:cubicBezTo>
                    <a:cubicBezTo>
                      <a:pt x="106710" y="8954"/>
                      <a:pt x="104789" y="9730"/>
                      <a:pt x="103318" y="11011"/>
                    </a:cubicBezTo>
                    <a:cubicBezTo>
                      <a:pt x="102640" y="11602"/>
                      <a:pt x="101783" y="11904"/>
                      <a:pt x="100916" y="11904"/>
                    </a:cubicBezTo>
                    <a:cubicBezTo>
                      <a:pt x="100396" y="11904"/>
                      <a:pt x="99872" y="11795"/>
                      <a:pt x="99381" y="11574"/>
                    </a:cubicBezTo>
                    <a:cubicBezTo>
                      <a:pt x="98044" y="10976"/>
                      <a:pt x="97206" y="9654"/>
                      <a:pt x="97174" y="8191"/>
                    </a:cubicBezTo>
                    <a:cubicBezTo>
                      <a:pt x="97169" y="8036"/>
                      <a:pt x="97162" y="7880"/>
                      <a:pt x="97151" y="7722"/>
                    </a:cubicBezTo>
                    <a:cubicBezTo>
                      <a:pt x="96834" y="3602"/>
                      <a:pt x="93466" y="281"/>
                      <a:pt x="89342" y="18"/>
                    </a:cubicBezTo>
                    <a:cubicBezTo>
                      <a:pt x="89159" y="6"/>
                      <a:pt x="88978" y="0"/>
                      <a:pt x="88798" y="0"/>
                    </a:cubicBezTo>
                    <a:close/>
                  </a:path>
                </a:pathLst>
              </a:custGeom>
              <a:solidFill>
                <a:schemeClr val="dk2"/>
              </a:solidFill>
              <a:ln>
                <a:noFill/>
              </a:ln>
            </p:spPr>
            <p:txBody>
              <a:bodyPr spcFirstLastPara="1" wrap="square" lIns="121900" tIns="121900" rIns="121900" bIns="121900" anchor="ctr" anchorCtr="0">
                <a:noAutofit/>
              </a:bodyPr>
              <a:lstStyle/>
              <a:p>
                <a:pPr>
                  <a:defRPr/>
                </a:pPr>
                <a:endParaRPr sz="2400"/>
              </a:p>
            </p:txBody>
          </p:sp>
          <p:sp>
            <p:nvSpPr>
              <p:cNvPr id="323" name="Google Shape;323;p19"/>
              <p:cNvSpPr/>
              <p:nvPr/>
            </p:nvSpPr>
            <p:spPr bwMode="auto">
              <a:xfrm>
                <a:off x="635893" y="2209380"/>
                <a:ext cx="866903" cy="866903"/>
              </a:xfrm>
              <a:custGeom>
                <a:avLst/>
                <a:gdLst/>
                <a:ahLst/>
                <a:cxnLst/>
                <a:rect l="l" t="t" r="r" b="b"/>
                <a:pathLst>
                  <a:path w="12383" h="12383" fill="norm" stroke="1" extrusionOk="0">
                    <a:moveTo>
                      <a:pt x="6191" y="0"/>
                    </a:moveTo>
                    <a:cubicBezTo>
                      <a:pt x="4549" y="0"/>
                      <a:pt x="2974" y="652"/>
                      <a:pt x="1813" y="1814"/>
                    </a:cubicBezTo>
                    <a:cubicBezTo>
                      <a:pt x="652" y="2975"/>
                      <a:pt x="0" y="4549"/>
                      <a:pt x="0" y="6192"/>
                    </a:cubicBezTo>
                    <a:cubicBezTo>
                      <a:pt x="0" y="7834"/>
                      <a:pt x="652" y="9409"/>
                      <a:pt x="1813" y="10570"/>
                    </a:cubicBezTo>
                    <a:cubicBezTo>
                      <a:pt x="2974" y="11731"/>
                      <a:pt x="4549" y="12383"/>
                      <a:pt x="6191" y="12383"/>
                    </a:cubicBezTo>
                    <a:cubicBezTo>
                      <a:pt x="7834" y="12383"/>
                      <a:pt x="9408" y="11731"/>
                      <a:pt x="10569" y="10570"/>
                    </a:cubicBezTo>
                    <a:cubicBezTo>
                      <a:pt x="11731" y="9409"/>
                      <a:pt x="12383" y="7834"/>
                      <a:pt x="12383" y="6192"/>
                    </a:cubicBezTo>
                    <a:cubicBezTo>
                      <a:pt x="12383" y="4549"/>
                      <a:pt x="11731" y="2975"/>
                      <a:pt x="10569" y="1814"/>
                    </a:cubicBezTo>
                    <a:cubicBezTo>
                      <a:pt x="9408" y="652"/>
                      <a:pt x="7834" y="0"/>
                      <a:pt x="6191" y="0"/>
                    </a:cubicBezTo>
                    <a:close/>
                  </a:path>
                </a:pathLst>
              </a:custGeom>
              <a:gradFill>
                <a:gsLst>
                  <a:gs pos="0">
                    <a:schemeClr val="accent6"/>
                  </a:gs>
                  <a:gs pos="100000">
                    <a:schemeClr val="accent5"/>
                  </a:gs>
                </a:gsLst>
                <a:lin ang="2700006" scaled="0"/>
              </a:gradFill>
              <a:ln>
                <a:noFill/>
              </a:ln>
            </p:spPr>
            <p:txBody>
              <a:bodyPr spcFirstLastPara="1" wrap="square" lIns="121900" tIns="121900" rIns="121900" bIns="121900" anchor="ctr" anchorCtr="0">
                <a:noAutofit/>
              </a:bodyPr>
              <a:lstStyle/>
              <a:p>
                <a:pPr>
                  <a:defRPr/>
                </a:pPr>
                <a:endParaRPr sz="2400"/>
              </a:p>
            </p:txBody>
          </p:sp>
          <p:sp>
            <p:nvSpPr>
              <p:cNvPr id="324" name="Google Shape;324;p19"/>
              <p:cNvSpPr/>
              <p:nvPr/>
            </p:nvSpPr>
            <p:spPr bwMode="auto">
              <a:xfrm>
                <a:off x="2036942" y="2836293"/>
                <a:ext cx="867043" cy="866903"/>
              </a:xfrm>
              <a:custGeom>
                <a:avLst/>
                <a:gdLst/>
                <a:ahLst/>
                <a:cxnLst/>
                <a:rect l="l" t="t" r="r" b="b"/>
                <a:pathLst>
                  <a:path w="12385" h="12383" fill="norm" stroke="1" extrusionOk="0">
                    <a:moveTo>
                      <a:pt x="6192" y="0"/>
                    </a:moveTo>
                    <a:cubicBezTo>
                      <a:pt x="2773" y="0"/>
                      <a:pt x="0" y="2771"/>
                      <a:pt x="0" y="6191"/>
                    </a:cubicBezTo>
                    <a:cubicBezTo>
                      <a:pt x="0" y="9611"/>
                      <a:pt x="2773" y="12383"/>
                      <a:pt x="6192" y="12383"/>
                    </a:cubicBezTo>
                    <a:cubicBezTo>
                      <a:pt x="9612" y="12383"/>
                      <a:pt x="12384" y="9611"/>
                      <a:pt x="12384" y="6191"/>
                    </a:cubicBezTo>
                    <a:cubicBezTo>
                      <a:pt x="12384" y="2771"/>
                      <a:pt x="9612" y="0"/>
                      <a:pt x="6192" y="0"/>
                    </a:cubicBezTo>
                    <a:close/>
                  </a:path>
                </a:pathLst>
              </a:custGeom>
              <a:gradFill>
                <a:gsLst>
                  <a:gs pos="0">
                    <a:schemeClr val="accent5"/>
                  </a:gs>
                  <a:gs pos="100000">
                    <a:schemeClr val="accent4"/>
                  </a:gs>
                </a:gsLst>
                <a:lin ang="0" scaled="0"/>
              </a:gradFill>
              <a:ln>
                <a:noFill/>
              </a:ln>
            </p:spPr>
            <p:txBody>
              <a:bodyPr spcFirstLastPara="1" wrap="square" lIns="121900" tIns="121900" rIns="121900" bIns="121900" anchor="ctr" anchorCtr="0">
                <a:noAutofit/>
              </a:bodyPr>
              <a:lstStyle/>
              <a:p>
                <a:pPr>
                  <a:defRPr/>
                </a:pPr>
                <a:endParaRPr sz="2400"/>
              </a:p>
            </p:txBody>
          </p:sp>
          <p:sp>
            <p:nvSpPr>
              <p:cNvPr id="325" name="Google Shape;325;p19"/>
              <p:cNvSpPr/>
              <p:nvPr/>
            </p:nvSpPr>
            <p:spPr bwMode="auto">
              <a:xfrm>
                <a:off x="3437852" y="2209380"/>
                <a:ext cx="866973" cy="867043"/>
              </a:xfrm>
              <a:custGeom>
                <a:avLst/>
                <a:gdLst/>
                <a:ahLst/>
                <a:cxnLst/>
                <a:rect l="l" t="t" r="r" b="b"/>
                <a:pathLst>
                  <a:path w="12384" h="12385" fill="norm" stroke="1" extrusionOk="0">
                    <a:moveTo>
                      <a:pt x="6192" y="0"/>
                    </a:moveTo>
                    <a:cubicBezTo>
                      <a:pt x="4550" y="0"/>
                      <a:pt x="2975" y="652"/>
                      <a:pt x="1814" y="1815"/>
                    </a:cubicBezTo>
                    <a:cubicBezTo>
                      <a:pt x="653" y="2976"/>
                      <a:pt x="1" y="4551"/>
                      <a:pt x="1" y="6192"/>
                    </a:cubicBezTo>
                    <a:cubicBezTo>
                      <a:pt x="1" y="7834"/>
                      <a:pt x="653" y="9409"/>
                      <a:pt x="1814" y="10570"/>
                    </a:cubicBezTo>
                    <a:cubicBezTo>
                      <a:pt x="2975" y="11731"/>
                      <a:pt x="4550" y="12384"/>
                      <a:pt x="6192" y="12384"/>
                    </a:cubicBezTo>
                    <a:cubicBezTo>
                      <a:pt x="7835" y="12384"/>
                      <a:pt x="9409" y="11731"/>
                      <a:pt x="10570" y="10570"/>
                    </a:cubicBezTo>
                    <a:cubicBezTo>
                      <a:pt x="11731" y="9409"/>
                      <a:pt x="12383" y="7834"/>
                      <a:pt x="12383" y="6192"/>
                    </a:cubicBezTo>
                    <a:cubicBezTo>
                      <a:pt x="12383" y="4551"/>
                      <a:pt x="11731" y="2976"/>
                      <a:pt x="10570" y="1815"/>
                    </a:cubicBezTo>
                    <a:cubicBezTo>
                      <a:pt x="9409" y="652"/>
                      <a:pt x="7835" y="0"/>
                      <a:pt x="6192" y="0"/>
                    </a:cubicBezTo>
                    <a:close/>
                  </a:path>
                </a:pathLst>
              </a:custGeom>
              <a:gradFill>
                <a:gsLst>
                  <a:gs pos="0">
                    <a:schemeClr val="accent4"/>
                  </a:gs>
                  <a:gs pos="100000">
                    <a:schemeClr val="accent3"/>
                  </a:gs>
                </a:gsLst>
                <a:lin ang="0" scaled="0"/>
              </a:gradFill>
              <a:ln>
                <a:noFill/>
              </a:ln>
            </p:spPr>
            <p:txBody>
              <a:bodyPr spcFirstLastPara="1" wrap="square" lIns="121900" tIns="121900" rIns="121900" bIns="121900" anchor="ctr" anchorCtr="0">
                <a:noAutofit/>
              </a:bodyPr>
              <a:lstStyle/>
              <a:p>
                <a:pPr>
                  <a:defRPr/>
                </a:pPr>
                <a:endParaRPr sz="2400"/>
              </a:p>
            </p:txBody>
          </p:sp>
          <p:sp>
            <p:nvSpPr>
              <p:cNvPr id="326" name="Google Shape;326;p19"/>
              <p:cNvSpPr/>
              <p:nvPr/>
            </p:nvSpPr>
            <p:spPr bwMode="auto">
              <a:xfrm>
                <a:off x="6239811" y="2209450"/>
                <a:ext cx="867043" cy="866973"/>
              </a:xfrm>
              <a:custGeom>
                <a:avLst/>
                <a:gdLst/>
                <a:ahLst/>
                <a:cxnLst/>
                <a:rect l="l" t="t" r="r" b="b"/>
                <a:pathLst>
                  <a:path w="12385" h="12384" fill="norm" stroke="1" extrusionOk="0">
                    <a:moveTo>
                      <a:pt x="6191" y="1"/>
                    </a:moveTo>
                    <a:cubicBezTo>
                      <a:pt x="4551" y="1"/>
                      <a:pt x="2974" y="653"/>
                      <a:pt x="1813" y="1814"/>
                    </a:cubicBezTo>
                    <a:cubicBezTo>
                      <a:pt x="652" y="2975"/>
                      <a:pt x="0" y="4550"/>
                      <a:pt x="0" y="6192"/>
                    </a:cubicBezTo>
                    <a:cubicBezTo>
                      <a:pt x="0" y="7835"/>
                      <a:pt x="652" y="9409"/>
                      <a:pt x="1813" y="10570"/>
                    </a:cubicBezTo>
                    <a:cubicBezTo>
                      <a:pt x="2974" y="11731"/>
                      <a:pt x="4551" y="12383"/>
                      <a:pt x="6191" y="12383"/>
                    </a:cubicBezTo>
                    <a:cubicBezTo>
                      <a:pt x="7834" y="12383"/>
                      <a:pt x="9409" y="11731"/>
                      <a:pt x="10570" y="10570"/>
                    </a:cubicBezTo>
                    <a:cubicBezTo>
                      <a:pt x="11731" y="9409"/>
                      <a:pt x="12384" y="7835"/>
                      <a:pt x="12384" y="6192"/>
                    </a:cubicBezTo>
                    <a:cubicBezTo>
                      <a:pt x="12384" y="4550"/>
                      <a:pt x="11731" y="2975"/>
                      <a:pt x="10570" y="1814"/>
                    </a:cubicBezTo>
                    <a:cubicBezTo>
                      <a:pt x="9409" y="653"/>
                      <a:pt x="7834" y="1"/>
                      <a:pt x="6191" y="1"/>
                    </a:cubicBezTo>
                    <a:close/>
                  </a:path>
                </a:pathLst>
              </a:custGeom>
              <a:gradFill>
                <a:gsLst>
                  <a:gs pos="0">
                    <a:schemeClr val="accent2"/>
                  </a:gs>
                  <a:gs pos="100000">
                    <a:schemeClr val="accent1"/>
                  </a:gs>
                </a:gsLst>
                <a:lin ang="0" scaled="0"/>
              </a:gradFill>
              <a:ln>
                <a:noFill/>
              </a:ln>
            </p:spPr>
            <p:txBody>
              <a:bodyPr spcFirstLastPara="1" wrap="square" lIns="121900" tIns="121900" rIns="121900" bIns="121900" anchor="ctr" anchorCtr="0">
                <a:noAutofit/>
              </a:bodyPr>
              <a:lstStyle/>
              <a:p>
                <a:pPr>
                  <a:defRPr/>
                </a:pPr>
                <a:endParaRPr sz="2400"/>
              </a:p>
            </p:txBody>
          </p:sp>
          <p:sp>
            <p:nvSpPr>
              <p:cNvPr id="327" name="Google Shape;327;p19"/>
              <p:cNvSpPr/>
              <p:nvPr/>
            </p:nvSpPr>
            <p:spPr bwMode="auto">
              <a:xfrm>
                <a:off x="4839042" y="2836293"/>
                <a:ext cx="866973" cy="866903"/>
              </a:xfrm>
              <a:custGeom>
                <a:avLst/>
                <a:gdLst/>
                <a:ahLst/>
                <a:cxnLst/>
                <a:rect l="l" t="t" r="r" b="b"/>
                <a:pathLst>
                  <a:path w="12384" h="12383" fill="norm" stroke="1" extrusionOk="0">
                    <a:moveTo>
                      <a:pt x="6192" y="0"/>
                    </a:moveTo>
                    <a:cubicBezTo>
                      <a:pt x="2772" y="0"/>
                      <a:pt x="1" y="2771"/>
                      <a:pt x="1" y="6191"/>
                    </a:cubicBezTo>
                    <a:cubicBezTo>
                      <a:pt x="1" y="9611"/>
                      <a:pt x="2772" y="12383"/>
                      <a:pt x="6192" y="12383"/>
                    </a:cubicBezTo>
                    <a:cubicBezTo>
                      <a:pt x="9610" y="12383"/>
                      <a:pt x="12383" y="9611"/>
                      <a:pt x="12383" y="6191"/>
                    </a:cubicBezTo>
                    <a:cubicBezTo>
                      <a:pt x="12383" y="2771"/>
                      <a:pt x="9610" y="0"/>
                      <a:pt x="6192" y="0"/>
                    </a:cubicBezTo>
                    <a:close/>
                  </a:path>
                </a:pathLst>
              </a:custGeom>
              <a:gradFill>
                <a:gsLst>
                  <a:gs pos="0">
                    <a:schemeClr val="accent3"/>
                  </a:gs>
                  <a:gs pos="100000">
                    <a:schemeClr val="accent2"/>
                  </a:gs>
                </a:gsLst>
                <a:lin ang="0" scaled="0"/>
              </a:gradFill>
              <a:ln>
                <a:noFill/>
              </a:ln>
            </p:spPr>
            <p:txBody>
              <a:bodyPr spcFirstLastPara="1" wrap="square" lIns="121900" tIns="121900" rIns="121900" bIns="121900" anchor="ctr" anchorCtr="0">
                <a:noAutofit/>
              </a:bodyPr>
              <a:lstStyle/>
              <a:p>
                <a:pPr>
                  <a:defRPr/>
                </a:pPr>
                <a:endParaRPr sz="2400"/>
              </a:p>
            </p:txBody>
          </p:sp>
          <p:sp>
            <p:nvSpPr>
              <p:cNvPr id="328" name="Google Shape;328;p19"/>
              <p:cNvSpPr/>
              <p:nvPr/>
            </p:nvSpPr>
            <p:spPr bwMode="auto">
              <a:xfrm>
                <a:off x="7640931" y="2836293"/>
                <a:ext cx="866973" cy="866903"/>
              </a:xfrm>
              <a:custGeom>
                <a:avLst/>
                <a:gdLst/>
                <a:ahLst/>
                <a:cxnLst/>
                <a:rect l="l" t="t" r="r" b="b"/>
                <a:pathLst>
                  <a:path w="12384" h="12383" fill="norm" stroke="1" extrusionOk="0">
                    <a:moveTo>
                      <a:pt x="6192" y="0"/>
                    </a:moveTo>
                    <a:cubicBezTo>
                      <a:pt x="2772" y="0"/>
                      <a:pt x="1" y="2771"/>
                      <a:pt x="1" y="6191"/>
                    </a:cubicBezTo>
                    <a:cubicBezTo>
                      <a:pt x="1" y="9611"/>
                      <a:pt x="2772" y="12383"/>
                      <a:pt x="6192" y="12383"/>
                    </a:cubicBezTo>
                    <a:cubicBezTo>
                      <a:pt x="9612" y="12383"/>
                      <a:pt x="12383" y="9611"/>
                      <a:pt x="12383" y="6191"/>
                    </a:cubicBezTo>
                    <a:cubicBezTo>
                      <a:pt x="12383" y="2771"/>
                      <a:pt x="9612" y="0"/>
                      <a:pt x="6192" y="0"/>
                    </a:cubicBezTo>
                    <a:close/>
                  </a:path>
                </a:pathLst>
              </a:custGeom>
              <a:gradFill>
                <a:gsLst>
                  <a:gs pos="0">
                    <a:schemeClr val="accent1"/>
                  </a:gs>
                  <a:gs pos="100000">
                    <a:schemeClr val="lt2"/>
                  </a:gs>
                </a:gsLst>
                <a:lin ang="0" scaled="0"/>
              </a:gradFill>
              <a:ln>
                <a:noFill/>
              </a:ln>
            </p:spPr>
            <p:txBody>
              <a:bodyPr spcFirstLastPara="1" wrap="square" lIns="121900" tIns="121900" rIns="121900" bIns="121900" anchor="ctr" anchorCtr="0">
                <a:noAutofit/>
              </a:bodyPr>
              <a:lstStyle/>
              <a:p>
                <a:pPr>
                  <a:defRPr/>
                </a:pPr>
                <a:endParaRPr sz="2400"/>
              </a:p>
            </p:txBody>
          </p:sp>
          <p:sp>
            <p:nvSpPr>
              <p:cNvPr id="311" name="Google Shape;311;p19"/>
              <p:cNvSpPr txBox="1"/>
              <p:nvPr/>
            </p:nvSpPr>
            <p:spPr bwMode="auto">
              <a:xfrm>
                <a:off x="413700" y="3703199"/>
                <a:ext cx="1311300" cy="338100"/>
              </a:xfrm>
              <a:prstGeom prst="rect">
                <a:avLst/>
              </a:prstGeom>
              <a:solidFill>
                <a:schemeClr val="accent6"/>
              </a:solidFill>
              <a:ln>
                <a:noFill/>
              </a:ln>
            </p:spPr>
            <p:txBody>
              <a:bodyPr spcFirstLastPara="1" wrap="square" lIns="121900" tIns="121900" rIns="121900" bIns="121900" anchor="ctr" anchorCtr="0">
                <a:noAutofit/>
              </a:bodyPr>
              <a:lstStyle/>
              <a:p>
                <a:pPr algn="ctr">
                  <a:defRPr/>
                </a:pPr>
                <a:r>
                  <a:rPr lang="en" sz="1600" b="1">
                    <a:solidFill>
                      <a:schemeClr val="dk1"/>
                    </a:solidFill>
                    <a:latin typeface="Fira Sans Condensed"/>
                    <a:ea typeface="Fira Sans Condensed"/>
                    <a:cs typeface="Fira Sans Condensed"/>
                  </a:rPr>
                  <a:t>Awareness</a:t>
                </a:r>
                <a:endParaRPr sz="1600" b="1">
                  <a:solidFill>
                    <a:schemeClr val="dk1"/>
                  </a:solidFill>
                  <a:latin typeface="Fira Sans Condensed"/>
                  <a:ea typeface="Fira Sans Condensed"/>
                  <a:cs typeface="Fira Sans Condensed"/>
                </a:endParaRPr>
              </a:p>
            </p:txBody>
          </p:sp>
          <p:sp>
            <p:nvSpPr>
              <p:cNvPr id="329" name="Google Shape;329;p19"/>
              <p:cNvSpPr txBox="1"/>
              <p:nvPr/>
            </p:nvSpPr>
            <p:spPr bwMode="auto">
              <a:xfrm>
                <a:off x="413700" y="4007899"/>
                <a:ext cx="1311300" cy="728700"/>
              </a:xfrm>
              <a:prstGeom prst="rect">
                <a:avLst/>
              </a:prstGeom>
              <a:noFill/>
              <a:ln>
                <a:noFill/>
              </a:ln>
            </p:spPr>
            <p:txBody>
              <a:bodyPr spcFirstLastPara="1" wrap="square" lIns="121900" tIns="121900" rIns="121900" bIns="121900" anchor="t" anchorCtr="0">
                <a:noAutofit/>
              </a:bodyPr>
              <a:lstStyle/>
              <a:p>
                <a:pPr algn="ctr">
                  <a:defRPr/>
                </a:pPr>
                <a:r>
                  <a:rPr lang="en" sz="1200">
                    <a:solidFill>
                      <a:schemeClr val="dk1"/>
                    </a:solidFill>
                    <a:latin typeface="Roboto"/>
                    <a:ea typeface="Roboto"/>
                    <a:cs typeface="Roboto"/>
                  </a:rPr>
                  <a:t>Customer Finds FiberOne FiberOne finds customer</a:t>
                </a:r>
                <a:endParaRPr sz="1200">
                  <a:solidFill>
                    <a:schemeClr val="dk1"/>
                  </a:solidFill>
                  <a:latin typeface="Roboto"/>
                  <a:ea typeface="Roboto"/>
                  <a:cs typeface="Roboto"/>
                </a:endParaRPr>
              </a:p>
            </p:txBody>
          </p:sp>
          <p:sp>
            <p:nvSpPr>
              <p:cNvPr id="313" name="Google Shape;313;p19"/>
              <p:cNvSpPr txBox="1"/>
              <p:nvPr/>
            </p:nvSpPr>
            <p:spPr bwMode="auto">
              <a:xfrm>
                <a:off x="3215863" y="3703199"/>
                <a:ext cx="1311300" cy="338100"/>
              </a:xfrm>
              <a:prstGeom prst="rect">
                <a:avLst/>
              </a:prstGeom>
              <a:solidFill>
                <a:schemeClr val="accent4"/>
              </a:solidFill>
              <a:ln>
                <a:noFill/>
              </a:ln>
            </p:spPr>
            <p:txBody>
              <a:bodyPr spcFirstLastPara="1" wrap="square" lIns="121900" tIns="121900" rIns="121900" bIns="121900" anchor="ctr" anchorCtr="0">
                <a:noAutofit/>
              </a:bodyPr>
              <a:lstStyle/>
              <a:p>
                <a:pPr algn="ctr">
                  <a:defRPr/>
                </a:pPr>
                <a:r>
                  <a:rPr lang="en" sz="1600" b="1">
                    <a:solidFill>
                      <a:schemeClr val="lt1"/>
                    </a:solidFill>
                    <a:latin typeface="Fira Sans Condensed"/>
                    <a:ea typeface="Fira Sans Condensed"/>
                    <a:cs typeface="Fira Sans Condensed"/>
                  </a:rPr>
                  <a:t>Acquisition</a:t>
                </a:r>
                <a:endParaRPr sz="1600" b="1">
                  <a:solidFill>
                    <a:schemeClr val="lt1"/>
                  </a:solidFill>
                  <a:latin typeface="Fira Sans Condensed"/>
                  <a:ea typeface="Fira Sans Condensed"/>
                  <a:cs typeface="Fira Sans Condensed"/>
                </a:endParaRPr>
              </a:p>
            </p:txBody>
          </p:sp>
          <p:sp>
            <p:nvSpPr>
              <p:cNvPr id="330" name="Google Shape;330;p19"/>
              <p:cNvSpPr txBox="1"/>
              <p:nvPr/>
            </p:nvSpPr>
            <p:spPr bwMode="auto">
              <a:xfrm>
                <a:off x="3215870" y="4007899"/>
                <a:ext cx="1311300" cy="728700"/>
              </a:xfrm>
              <a:prstGeom prst="rect">
                <a:avLst/>
              </a:prstGeom>
              <a:noFill/>
              <a:ln>
                <a:noFill/>
              </a:ln>
            </p:spPr>
            <p:txBody>
              <a:bodyPr spcFirstLastPara="1" wrap="square" lIns="121900" tIns="121900" rIns="121900" bIns="121900" anchor="t" anchorCtr="0">
                <a:noAutofit/>
              </a:bodyPr>
              <a:lstStyle/>
              <a:p>
                <a:pPr algn="ctr">
                  <a:buClr>
                    <a:schemeClr val="dk1"/>
                  </a:buClr>
                  <a:buSzPts val="1100"/>
                  <a:defRPr/>
                </a:pPr>
                <a:r>
                  <a:rPr lang="en-GB" sz="1200">
                    <a:solidFill>
                      <a:schemeClr val="dk1"/>
                    </a:solidFill>
                    <a:latin typeface="Roboto"/>
                    <a:ea typeface="Roboto"/>
                    <a:cs typeface="Roboto"/>
                  </a:rPr>
                  <a:t>Customer deals and makes Payment</a:t>
                </a:r>
                <a:endParaRPr sz="1200">
                  <a:solidFill>
                    <a:schemeClr val="dk1"/>
                  </a:solidFill>
                  <a:latin typeface="Roboto"/>
                  <a:ea typeface="Roboto"/>
                  <a:cs typeface="Roboto"/>
                </a:endParaRPr>
              </a:p>
            </p:txBody>
          </p:sp>
          <p:sp>
            <p:nvSpPr>
              <p:cNvPr id="315" name="Google Shape;315;p19"/>
              <p:cNvSpPr txBox="1"/>
              <p:nvPr/>
            </p:nvSpPr>
            <p:spPr bwMode="auto">
              <a:xfrm>
                <a:off x="6017813" y="3703199"/>
                <a:ext cx="1311300" cy="338100"/>
              </a:xfrm>
              <a:prstGeom prst="rect">
                <a:avLst/>
              </a:prstGeom>
              <a:solidFill>
                <a:schemeClr val="accent1"/>
              </a:solidFill>
              <a:ln>
                <a:noFill/>
              </a:ln>
            </p:spPr>
            <p:txBody>
              <a:bodyPr spcFirstLastPara="1" wrap="square" lIns="121900" tIns="121900" rIns="121900" bIns="121900" anchor="ctr" anchorCtr="0">
                <a:noAutofit/>
              </a:bodyPr>
              <a:lstStyle/>
              <a:p>
                <a:pPr algn="ctr">
                  <a:defRPr/>
                </a:pPr>
                <a:r>
                  <a:rPr lang="en" sz="1600" b="1">
                    <a:solidFill>
                      <a:schemeClr val="lt1"/>
                    </a:solidFill>
                    <a:latin typeface="Fira Sans Condensed"/>
                    <a:ea typeface="Fira Sans Condensed"/>
                    <a:cs typeface="Fira Sans Condensed"/>
                  </a:rPr>
                  <a:t>Activation</a:t>
                </a:r>
                <a:endParaRPr sz="1600" b="1">
                  <a:solidFill>
                    <a:schemeClr val="lt1"/>
                  </a:solidFill>
                  <a:latin typeface="Fira Sans Condensed"/>
                  <a:ea typeface="Fira Sans Condensed"/>
                  <a:cs typeface="Fira Sans Condensed"/>
                </a:endParaRPr>
              </a:p>
            </p:txBody>
          </p:sp>
          <p:sp>
            <p:nvSpPr>
              <p:cNvPr id="331" name="Google Shape;331;p19"/>
              <p:cNvSpPr txBox="1"/>
              <p:nvPr/>
            </p:nvSpPr>
            <p:spPr bwMode="auto">
              <a:xfrm>
                <a:off x="6017825" y="4007899"/>
                <a:ext cx="1311300" cy="728700"/>
              </a:xfrm>
              <a:prstGeom prst="rect">
                <a:avLst/>
              </a:prstGeom>
              <a:noFill/>
              <a:ln>
                <a:noFill/>
              </a:ln>
            </p:spPr>
            <p:txBody>
              <a:bodyPr spcFirstLastPara="1" wrap="square" lIns="121900" tIns="121900" rIns="121900" bIns="121900" anchor="t" anchorCtr="0">
                <a:noAutofit/>
              </a:bodyPr>
              <a:lstStyle/>
              <a:p>
                <a:pPr algn="ctr">
                  <a:buClr>
                    <a:schemeClr val="dk1"/>
                  </a:buClr>
                  <a:buSzPts val="1100"/>
                  <a:defRPr/>
                </a:pPr>
                <a:r>
                  <a:rPr lang="en-GB" sz="1200">
                    <a:solidFill>
                      <a:schemeClr val="dk1"/>
                    </a:solidFill>
                    <a:latin typeface="Roboto"/>
                    <a:ea typeface="Roboto"/>
                    <a:cs typeface="Roboto"/>
                  </a:rPr>
                  <a:t>Tech Installs and Activates</a:t>
                </a:r>
                <a:endParaRPr sz="1200">
                  <a:solidFill>
                    <a:schemeClr val="dk1"/>
                  </a:solidFill>
                  <a:latin typeface="Roboto"/>
                  <a:ea typeface="Roboto"/>
                  <a:cs typeface="Roboto"/>
                </a:endParaRPr>
              </a:p>
            </p:txBody>
          </p:sp>
          <p:sp>
            <p:nvSpPr>
              <p:cNvPr id="332" name="Google Shape;332;p19"/>
              <p:cNvSpPr txBox="1"/>
              <p:nvPr/>
            </p:nvSpPr>
            <p:spPr bwMode="auto">
              <a:xfrm>
                <a:off x="1814677" y="1179675"/>
                <a:ext cx="1311300" cy="338100"/>
              </a:xfrm>
              <a:prstGeom prst="rect">
                <a:avLst/>
              </a:prstGeom>
              <a:solidFill>
                <a:schemeClr val="accent5"/>
              </a:solidFill>
              <a:ln>
                <a:noFill/>
              </a:ln>
            </p:spPr>
            <p:txBody>
              <a:bodyPr spcFirstLastPara="1" wrap="square" lIns="121900" tIns="121900" rIns="121900" bIns="121900" anchor="ctr" anchorCtr="0">
                <a:noAutofit/>
              </a:bodyPr>
              <a:lstStyle/>
              <a:p>
                <a:pPr algn="ctr">
                  <a:defRPr/>
                </a:pPr>
                <a:r>
                  <a:rPr lang="en" sz="1600" b="1">
                    <a:solidFill>
                      <a:schemeClr val="lt1"/>
                    </a:solidFill>
                    <a:latin typeface="Fira Sans Condensed"/>
                    <a:ea typeface="Fira Sans Condensed"/>
                    <a:cs typeface="Fira Sans Condensed"/>
                  </a:rPr>
                  <a:t>Consideration</a:t>
                </a:r>
                <a:endParaRPr sz="1600" b="1">
                  <a:solidFill>
                    <a:schemeClr val="lt1"/>
                  </a:solidFill>
                  <a:latin typeface="Fira Sans Condensed"/>
                  <a:ea typeface="Fira Sans Condensed"/>
                  <a:cs typeface="Fira Sans Condensed"/>
                </a:endParaRPr>
              </a:p>
            </p:txBody>
          </p:sp>
          <p:sp>
            <p:nvSpPr>
              <p:cNvPr id="317" name="Google Shape;317;p19"/>
              <p:cNvSpPr txBox="1"/>
              <p:nvPr/>
            </p:nvSpPr>
            <p:spPr bwMode="auto">
              <a:xfrm>
                <a:off x="1814663" y="1480675"/>
                <a:ext cx="1311300" cy="728700"/>
              </a:xfrm>
              <a:prstGeom prst="rect">
                <a:avLst/>
              </a:prstGeom>
              <a:noFill/>
              <a:ln>
                <a:noFill/>
              </a:ln>
            </p:spPr>
            <p:txBody>
              <a:bodyPr spcFirstLastPara="1" wrap="square" lIns="121900" tIns="121900" rIns="121900" bIns="121900" anchor="t" anchorCtr="0">
                <a:noAutofit/>
              </a:bodyPr>
              <a:lstStyle/>
              <a:p>
                <a:pPr algn="ctr">
                  <a:buClr>
                    <a:schemeClr val="dk1"/>
                  </a:buClr>
                  <a:buSzPts val="1100"/>
                  <a:defRPr/>
                </a:pPr>
                <a:r>
                  <a:rPr lang="en-GB" sz="1200">
                    <a:solidFill>
                      <a:schemeClr val="dk1"/>
                    </a:solidFill>
                    <a:latin typeface="Roboto"/>
                    <a:ea typeface="Roboto"/>
                    <a:cs typeface="Roboto"/>
                  </a:rPr>
                  <a:t>Customer Checks us out and finds reviews and WOM</a:t>
                </a:r>
                <a:endParaRPr sz="1200">
                  <a:solidFill>
                    <a:schemeClr val="dk1"/>
                  </a:solidFill>
                  <a:latin typeface="Roboto"/>
                  <a:ea typeface="Roboto"/>
                  <a:cs typeface="Roboto"/>
                </a:endParaRPr>
              </a:p>
            </p:txBody>
          </p:sp>
          <p:sp>
            <p:nvSpPr>
              <p:cNvPr id="333" name="Google Shape;333;p19"/>
              <p:cNvSpPr txBox="1"/>
              <p:nvPr/>
            </p:nvSpPr>
            <p:spPr bwMode="auto">
              <a:xfrm>
                <a:off x="4616720" y="1179675"/>
                <a:ext cx="1311300" cy="338100"/>
              </a:xfrm>
              <a:prstGeom prst="rect">
                <a:avLst/>
              </a:prstGeom>
              <a:solidFill>
                <a:schemeClr val="accent2"/>
              </a:solidFill>
              <a:ln>
                <a:noFill/>
              </a:ln>
            </p:spPr>
            <p:txBody>
              <a:bodyPr spcFirstLastPara="1" wrap="square" lIns="121900" tIns="121900" rIns="121900" bIns="121900" anchor="ctr" anchorCtr="0">
                <a:noAutofit/>
              </a:bodyPr>
              <a:lstStyle/>
              <a:p>
                <a:pPr algn="ctr">
                  <a:defRPr/>
                </a:pPr>
                <a:r>
                  <a:rPr lang="en" sz="1600" b="1">
                    <a:solidFill>
                      <a:schemeClr val="lt1"/>
                    </a:solidFill>
                    <a:latin typeface="Fira Sans Condensed"/>
                    <a:ea typeface="Fira Sans Condensed"/>
                    <a:cs typeface="Fira Sans Condensed"/>
                  </a:rPr>
                  <a:t>Onboarding</a:t>
                </a:r>
                <a:endParaRPr sz="1600" b="1">
                  <a:solidFill>
                    <a:schemeClr val="lt1"/>
                  </a:solidFill>
                  <a:latin typeface="Fira Sans Condensed"/>
                  <a:ea typeface="Fira Sans Condensed"/>
                  <a:cs typeface="Fira Sans Condensed"/>
                </a:endParaRPr>
              </a:p>
            </p:txBody>
          </p:sp>
          <p:sp>
            <p:nvSpPr>
              <p:cNvPr id="319" name="Google Shape;319;p19"/>
              <p:cNvSpPr txBox="1"/>
              <p:nvPr/>
            </p:nvSpPr>
            <p:spPr bwMode="auto">
              <a:xfrm>
                <a:off x="4616712" y="1480675"/>
                <a:ext cx="1311300" cy="728700"/>
              </a:xfrm>
              <a:prstGeom prst="rect">
                <a:avLst/>
              </a:prstGeom>
              <a:noFill/>
              <a:ln>
                <a:noFill/>
              </a:ln>
            </p:spPr>
            <p:txBody>
              <a:bodyPr spcFirstLastPara="1" wrap="square" lIns="121900" tIns="121900" rIns="121900" bIns="121900" anchor="t" anchorCtr="0">
                <a:noAutofit/>
              </a:bodyPr>
              <a:lstStyle/>
              <a:p>
                <a:pPr algn="ctr">
                  <a:buClr>
                    <a:schemeClr val="dk1"/>
                  </a:buClr>
                  <a:buSzPts val="1100"/>
                  <a:defRPr/>
                </a:pPr>
                <a:r>
                  <a:rPr lang="en-GB" sz="1200">
                    <a:solidFill>
                      <a:schemeClr val="dk1"/>
                    </a:solidFill>
                    <a:latin typeface="Roboto"/>
                    <a:ea typeface="Roboto"/>
                    <a:cs typeface="Roboto"/>
                  </a:rPr>
                  <a:t>Onboarding Welcomes and Schedules</a:t>
                </a:r>
                <a:endParaRPr sz="1200">
                  <a:solidFill>
                    <a:schemeClr val="dk1"/>
                  </a:solidFill>
                  <a:latin typeface="Roboto"/>
                  <a:ea typeface="Roboto"/>
                  <a:cs typeface="Roboto"/>
                </a:endParaRPr>
              </a:p>
            </p:txBody>
          </p:sp>
          <p:sp>
            <p:nvSpPr>
              <p:cNvPr id="334" name="Google Shape;334;p19"/>
              <p:cNvSpPr txBox="1"/>
              <p:nvPr/>
            </p:nvSpPr>
            <p:spPr bwMode="auto">
              <a:xfrm>
                <a:off x="7418774" y="1179675"/>
                <a:ext cx="1311300" cy="338100"/>
              </a:xfrm>
              <a:prstGeom prst="rect">
                <a:avLst/>
              </a:prstGeom>
              <a:solidFill>
                <a:schemeClr val="lt2"/>
              </a:solidFill>
              <a:ln>
                <a:noFill/>
              </a:ln>
            </p:spPr>
            <p:txBody>
              <a:bodyPr spcFirstLastPara="1" wrap="square" lIns="121900" tIns="121900" rIns="121900" bIns="121900" anchor="ctr" anchorCtr="0">
                <a:noAutofit/>
              </a:bodyPr>
              <a:lstStyle/>
              <a:p>
                <a:pPr algn="ctr">
                  <a:defRPr/>
                </a:pPr>
                <a:r>
                  <a:rPr lang="en" sz="1600" b="1">
                    <a:solidFill>
                      <a:schemeClr val="lt1"/>
                    </a:solidFill>
                    <a:latin typeface="Fira Sans Condensed"/>
                    <a:ea typeface="Fira Sans Condensed"/>
                    <a:cs typeface="Fira Sans Condensed"/>
                  </a:rPr>
                  <a:t>Retention</a:t>
                </a:r>
                <a:endParaRPr sz="1600" b="1">
                  <a:solidFill>
                    <a:schemeClr val="lt1"/>
                  </a:solidFill>
                  <a:latin typeface="Fira Sans Condensed"/>
                  <a:ea typeface="Fira Sans Condensed"/>
                  <a:cs typeface="Fira Sans Condensed"/>
                </a:endParaRPr>
              </a:p>
            </p:txBody>
          </p:sp>
          <p:sp>
            <p:nvSpPr>
              <p:cNvPr id="321" name="Google Shape;321;p19"/>
              <p:cNvSpPr txBox="1"/>
              <p:nvPr/>
            </p:nvSpPr>
            <p:spPr bwMode="auto">
              <a:xfrm>
                <a:off x="7418774" y="1480675"/>
                <a:ext cx="1311300" cy="728700"/>
              </a:xfrm>
              <a:prstGeom prst="rect">
                <a:avLst/>
              </a:prstGeom>
              <a:noFill/>
              <a:ln>
                <a:noFill/>
              </a:ln>
            </p:spPr>
            <p:txBody>
              <a:bodyPr spcFirstLastPara="1" wrap="square" lIns="121900" tIns="121900" rIns="121900" bIns="121900" anchor="t" anchorCtr="0">
                <a:noAutofit/>
              </a:bodyPr>
              <a:lstStyle/>
              <a:p>
                <a:pPr algn="ctr">
                  <a:defRPr/>
                </a:pPr>
                <a:r>
                  <a:rPr lang="en" sz="1200">
                    <a:solidFill>
                      <a:schemeClr val="dk1"/>
                    </a:solidFill>
                    <a:latin typeface="Roboto"/>
                    <a:ea typeface="Roboto"/>
                    <a:cs typeface="Roboto"/>
                  </a:rPr>
                  <a:t>Tech, CX, Finance, IT, Procurement and Inventory Supports</a:t>
                </a:r>
                <a:endParaRPr sz="1200">
                  <a:solidFill>
                    <a:schemeClr val="dk1"/>
                  </a:solidFill>
                  <a:latin typeface="Roboto"/>
                  <a:ea typeface="Roboto"/>
                  <a:cs typeface="Roboto"/>
                </a:endParaRPr>
              </a:p>
            </p:txBody>
          </p:sp>
        </p:grpSp>
        <p:sp>
          <p:nvSpPr>
            <p:cNvPr id="335" name="Google Shape;335;p19"/>
            <p:cNvSpPr/>
            <p:nvPr/>
          </p:nvSpPr>
          <p:spPr bwMode="auto">
            <a:xfrm>
              <a:off x="792713" y="1939960"/>
              <a:ext cx="553468" cy="553513"/>
            </a:xfrm>
            <a:custGeom>
              <a:avLst/>
              <a:gdLst/>
              <a:ahLst/>
              <a:cxnLst/>
              <a:rect l="l" t="t" r="r" b="b"/>
              <a:pathLst>
                <a:path w="24736" h="24738" fill="norm" stroke="1" extrusionOk="0">
                  <a:moveTo>
                    <a:pt x="20995" y="19976"/>
                  </a:moveTo>
                  <a:cubicBezTo>
                    <a:pt x="21047" y="20010"/>
                    <a:pt x="21095" y="20053"/>
                    <a:pt x="21136" y="20104"/>
                  </a:cubicBezTo>
                  <a:cubicBezTo>
                    <a:pt x="21256" y="20249"/>
                    <a:pt x="21305" y="20441"/>
                    <a:pt x="21267" y="20627"/>
                  </a:cubicBezTo>
                  <a:cubicBezTo>
                    <a:pt x="21210" y="20912"/>
                    <a:pt x="21131" y="21194"/>
                    <a:pt x="21029" y="21465"/>
                  </a:cubicBezTo>
                  <a:cubicBezTo>
                    <a:pt x="20943" y="21698"/>
                    <a:pt x="20715" y="21856"/>
                    <a:pt x="20460" y="21861"/>
                  </a:cubicBezTo>
                  <a:cubicBezTo>
                    <a:pt x="20507" y="21768"/>
                    <a:pt x="20552" y="21673"/>
                    <a:pt x="20593" y="21576"/>
                  </a:cubicBezTo>
                  <a:cubicBezTo>
                    <a:pt x="20814" y="21067"/>
                    <a:pt x="20946" y="20530"/>
                    <a:pt x="20995" y="19976"/>
                  </a:cubicBezTo>
                  <a:close/>
                  <a:moveTo>
                    <a:pt x="23883" y="1"/>
                  </a:moveTo>
                  <a:cubicBezTo>
                    <a:pt x="23810" y="1"/>
                    <a:pt x="23735" y="12"/>
                    <a:pt x="23661" y="31"/>
                  </a:cubicBezTo>
                  <a:cubicBezTo>
                    <a:pt x="23478" y="80"/>
                    <a:pt x="17285" y="1740"/>
                    <a:pt x="17229" y="1755"/>
                  </a:cubicBezTo>
                  <a:cubicBezTo>
                    <a:pt x="16596" y="1923"/>
                    <a:pt x="16385" y="2719"/>
                    <a:pt x="16847" y="3178"/>
                  </a:cubicBezTo>
                  <a:lnTo>
                    <a:pt x="17410" y="3741"/>
                  </a:lnTo>
                  <a:lnTo>
                    <a:pt x="7353" y="13797"/>
                  </a:lnTo>
                  <a:cubicBezTo>
                    <a:pt x="7033" y="13268"/>
                    <a:pt x="6761" y="12709"/>
                    <a:pt x="6540" y="12126"/>
                  </a:cubicBezTo>
                  <a:cubicBezTo>
                    <a:pt x="7006" y="12106"/>
                    <a:pt x="7442" y="11909"/>
                    <a:pt x="7765" y="11572"/>
                  </a:cubicBezTo>
                  <a:cubicBezTo>
                    <a:pt x="8091" y="11233"/>
                    <a:pt x="8271" y="10787"/>
                    <a:pt x="8271" y="10317"/>
                  </a:cubicBezTo>
                  <a:lnTo>
                    <a:pt x="8271" y="5615"/>
                  </a:lnTo>
                  <a:cubicBezTo>
                    <a:pt x="8271" y="5131"/>
                    <a:pt x="8082" y="4676"/>
                    <a:pt x="7740" y="4333"/>
                  </a:cubicBezTo>
                  <a:cubicBezTo>
                    <a:pt x="7397" y="3992"/>
                    <a:pt x="6942" y="3804"/>
                    <a:pt x="6458" y="3804"/>
                  </a:cubicBezTo>
                  <a:lnTo>
                    <a:pt x="5547" y="3804"/>
                  </a:lnTo>
                  <a:cubicBezTo>
                    <a:pt x="4751" y="3804"/>
                    <a:pt x="4107" y="3903"/>
                    <a:pt x="3522" y="4116"/>
                  </a:cubicBezTo>
                  <a:cubicBezTo>
                    <a:pt x="2929" y="4333"/>
                    <a:pt x="2378" y="4670"/>
                    <a:pt x="1792" y="5179"/>
                  </a:cubicBezTo>
                  <a:cubicBezTo>
                    <a:pt x="653" y="6169"/>
                    <a:pt x="1" y="7602"/>
                    <a:pt x="1" y="9114"/>
                  </a:cubicBezTo>
                  <a:cubicBezTo>
                    <a:pt x="1" y="9417"/>
                    <a:pt x="38" y="9845"/>
                    <a:pt x="60" y="10073"/>
                  </a:cubicBezTo>
                  <a:cubicBezTo>
                    <a:pt x="427" y="13812"/>
                    <a:pt x="2084" y="17321"/>
                    <a:pt x="4799" y="20010"/>
                  </a:cubicBezTo>
                  <a:cubicBezTo>
                    <a:pt x="6908" y="22098"/>
                    <a:pt x="9546" y="23575"/>
                    <a:pt x="12425" y="24280"/>
                  </a:cubicBezTo>
                  <a:cubicBezTo>
                    <a:pt x="13784" y="24613"/>
                    <a:pt x="15140" y="24737"/>
                    <a:pt x="15753" y="24737"/>
                  </a:cubicBezTo>
                  <a:cubicBezTo>
                    <a:pt x="16424" y="24735"/>
                    <a:pt x="17080" y="24612"/>
                    <a:pt x="17706" y="24362"/>
                  </a:cubicBezTo>
                  <a:cubicBezTo>
                    <a:pt x="18334" y="24115"/>
                    <a:pt x="18898" y="23756"/>
                    <a:pt x="19384" y="23297"/>
                  </a:cubicBezTo>
                  <a:cubicBezTo>
                    <a:pt x="19618" y="23079"/>
                    <a:pt x="19829" y="22840"/>
                    <a:pt x="20016" y="22587"/>
                  </a:cubicBezTo>
                  <a:lnTo>
                    <a:pt x="20446" y="22587"/>
                  </a:lnTo>
                  <a:cubicBezTo>
                    <a:pt x="20916" y="22587"/>
                    <a:pt x="21348" y="22342"/>
                    <a:pt x="21590" y="21954"/>
                  </a:cubicBezTo>
                  <a:lnTo>
                    <a:pt x="24373" y="21954"/>
                  </a:lnTo>
                  <a:cubicBezTo>
                    <a:pt x="24572" y="21954"/>
                    <a:pt x="24735" y="21793"/>
                    <a:pt x="24735" y="21592"/>
                  </a:cubicBezTo>
                  <a:cubicBezTo>
                    <a:pt x="24735" y="21393"/>
                    <a:pt x="24572" y="21230"/>
                    <a:pt x="24373" y="21230"/>
                  </a:cubicBezTo>
                  <a:lnTo>
                    <a:pt x="21866" y="21230"/>
                  </a:lnTo>
                  <a:cubicBezTo>
                    <a:pt x="21909" y="21077"/>
                    <a:pt x="21947" y="20925"/>
                    <a:pt x="21977" y="20769"/>
                  </a:cubicBezTo>
                  <a:cubicBezTo>
                    <a:pt x="21995" y="20681"/>
                    <a:pt x="22004" y="20593"/>
                    <a:pt x="22004" y="20505"/>
                  </a:cubicBezTo>
                  <a:lnTo>
                    <a:pt x="24373" y="20505"/>
                  </a:lnTo>
                  <a:cubicBezTo>
                    <a:pt x="24572" y="20505"/>
                    <a:pt x="24735" y="20344"/>
                    <a:pt x="24735" y="20143"/>
                  </a:cubicBezTo>
                  <a:cubicBezTo>
                    <a:pt x="24735" y="19942"/>
                    <a:pt x="24572" y="19781"/>
                    <a:pt x="24373" y="19781"/>
                  </a:cubicBezTo>
                  <a:lnTo>
                    <a:pt x="21796" y="19781"/>
                  </a:lnTo>
                  <a:cubicBezTo>
                    <a:pt x="21766" y="19734"/>
                    <a:pt x="21733" y="19688"/>
                    <a:pt x="21698" y="19645"/>
                  </a:cubicBezTo>
                  <a:cubicBezTo>
                    <a:pt x="21518" y="19426"/>
                    <a:pt x="21280" y="19272"/>
                    <a:pt x="21014" y="19198"/>
                  </a:cubicBezTo>
                  <a:lnTo>
                    <a:pt x="21014" y="18321"/>
                  </a:lnTo>
                  <a:cubicBezTo>
                    <a:pt x="21014" y="17837"/>
                    <a:pt x="20826" y="17382"/>
                    <a:pt x="20484" y="17039"/>
                  </a:cubicBezTo>
                  <a:cubicBezTo>
                    <a:pt x="20141" y="16697"/>
                    <a:pt x="19687" y="16508"/>
                    <a:pt x="19203" y="16508"/>
                  </a:cubicBezTo>
                  <a:lnTo>
                    <a:pt x="14868" y="16508"/>
                  </a:lnTo>
                  <a:cubicBezTo>
                    <a:pt x="14383" y="16508"/>
                    <a:pt x="13928" y="16697"/>
                    <a:pt x="13587" y="17039"/>
                  </a:cubicBezTo>
                  <a:cubicBezTo>
                    <a:pt x="13245" y="17382"/>
                    <a:pt x="13056" y="17837"/>
                    <a:pt x="13056" y="18321"/>
                  </a:cubicBezTo>
                  <a:lnTo>
                    <a:pt x="13056" y="18840"/>
                  </a:lnTo>
                  <a:cubicBezTo>
                    <a:pt x="13053" y="19060"/>
                    <a:pt x="13232" y="19211"/>
                    <a:pt x="13421" y="19211"/>
                  </a:cubicBezTo>
                  <a:cubicBezTo>
                    <a:pt x="13504" y="19211"/>
                    <a:pt x="13589" y="19182"/>
                    <a:pt x="13661" y="19117"/>
                  </a:cubicBezTo>
                  <a:cubicBezTo>
                    <a:pt x="13661" y="19117"/>
                    <a:pt x="13661" y="19117"/>
                    <a:pt x="13661" y="19116"/>
                  </a:cubicBezTo>
                  <a:cubicBezTo>
                    <a:pt x="13693" y="19083"/>
                    <a:pt x="13716" y="19062"/>
                    <a:pt x="13738" y="19019"/>
                  </a:cubicBezTo>
                  <a:cubicBezTo>
                    <a:pt x="13758" y="18983"/>
                    <a:pt x="13770" y="18945"/>
                    <a:pt x="13776" y="18906"/>
                  </a:cubicBezTo>
                  <a:cubicBezTo>
                    <a:pt x="13777" y="18904"/>
                    <a:pt x="13781" y="18872"/>
                    <a:pt x="13781" y="18840"/>
                  </a:cubicBezTo>
                  <a:lnTo>
                    <a:pt x="13781" y="18321"/>
                  </a:lnTo>
                  <a:cubicBezTo>
                    <a:pt x="13781" y="17722"/>
                    <a:pt x="14270" y="17235"/>
                    <a:pt x="14868" y="17233"/>
                  </a:cubicBezTo>
                  <a:lnTo>
                    <a:pt x="19203" y="17233"/>
                  </a:lnTo>
                  <a:cubicBezTo>
                    <a:pt x="19800" y="17235"/>
                    <a:pt x="20288" y="17722"/>
                    <a:pt x="20290" y="18321"/>
                  </a:cubicBezTo>
                  <a:lnTo>
                    <a:pt x="20290" y="19512"/>
                  </a:lnTo>
                  <a:cubicBezTo>
                    <a:pt x="20290" y="20760"/>
                    <a:pt x="19791" y="21917"/>
                    <a:pt x="18888" y="22770"/>
                  </a:cubicBezTo>
                  <a:cubicBezTo>
                    <a:pt x="18072" y="23541"/>
                    <a:pt x="16939" y="24013"/>
                    <a:pt x="15753" y="24013"/>
                  </a:cubicBezTo>
                  <a:cubicBezTo>
                    <a:pt x="15242" y="24013"/>
                    <a:pt x="13955" y="23909"/>
                    <a:pt x="12597" y="23577"/>
                  </a:cubicBezTo>
                  <a:cubicBezTo>
                    <a:pt x="9845" y="22903"/>
                    <a:pt x="7324" y="21492"/>
                    <a:pt x="5310" y="19496"/>
                  </a:cubicBezTo>
                  <a:cubicBezTo>
                    <a:pt x="2742" y="16953"/>
                    <a:pt x="1134" y="13582"/>
                    <a:pt x="781" y="10003"/>
                  </a:cubicBezTo>
                  <a:cubicBezTo>
                    <a:pt x="759" y="9790"/>
                    <a:pt x="723" y="9363"/>
                    <a:pt x="725" y="9114"/>
                  </a:cubicBezTo>
                  <a:cubicBezTo>
                    <a:pt x="725" y="7814"/>
                    <a:pt x="1286" y="6578"/>
                    <a:pt x="2267" y="5726"/>
                  </a:cubicBezTo>
                  <a:cubicBezTo>
                    <a:pt x="2785" y="5278"/>
                    <a:pt x="3262" y="4982"/>
                    <a:pt x="3770" y="4798"/>
                  </a:cubicBezTo>
                  <a:cubicBezTo>
                    <a:pt x="4274" y="4613"/>
                    <a:pt x="4840" y="4529"/>
                    <a:pt x="5550" y="4529"/>
                  </a:cubicBezTo>
                  <a:lnTo>
                    <a:pt x="6458" y="4529"/>
                  </a:lnTo>
                  <a:cubicBezTo>
                    <a:pt x="7057" y="4529"/>
                    <a:pt x="7544" y="5016"/>
                    <a:pt x="7544" y="5615"/>
                  </a:cubicBezTo>
                  <a:lnTo>
                    <a:pt x="7544" y="10317"/>
                  </a:lnTo>
                  <a:cubicBezTo>
                    <a:pt x="7544" y="10914"/>
                    <a:pt x="7057" y="11402"/>
                    <a:pt x="6458" y="11403"/>
                  </a:cubicBezTo>
                  <a:lnTo>
                    <a:pt x="6031" y="11403"/>
                  </a:lnTo>
                  <a:cubicBezTo>
                    <a:pt x="5913" y="11403"/>
                    <a:pt x="5807" y="11457"/>
                    <a:pt x="5737" y="11552"/>
                  </a:cubicBezTo>
                  <a:cubicBezTo>
                    <a:pt x="5669" y="11646"/>
                    <a:pt x="5651" y="11767"/>
                    <a:pt x="5685" y="11877"/>
                  </a:cubicBezTo>
                  <a:cubicBezTo>
                    <a:pt x="6676" y="14939"/>
                    <a:pt x="8952" y="17409"/>
                    <a:pt x="11864" y="18678"/>
                  </a:cubicBezTo>
                  <a:cubicBezTo>
                    <a:pt x="11911" y="18699"/>
                    <a:pt x="11960" y="18709"/>
                    <a:pt x="12008" y="18709"/>
                  </a:cubicBezTo>
                  <a:cubicBezTo>
                    <a:pt x="12147" y="18709"/>
                    <a:pt x="12281" y="18627"/>
                    <a:pt x="12341" y="18492"/>
                  </a:cubicBezTo>
                  <a:cubicBezTo>
                    <a:pt x="12379" y="18402"/>
                    <a:pt x="12380" y="18303"/>
                    <a:pt x="12345" y="18214"/>
                  </a:cubicBezTo>
                  <a:cubicBezTo>
                    <a:pt x="12311" y="18124"/>
                    <a:pt x="12242" y="18052"/>
                    <a:pt x="12153" y="18015"/>
                  </a:cubicBezTo>
                  <a:cubicBezTo>
                    <a:pt x="10378" y="17240"/>
                    <a:pt x="8855" y="15981"/>
                    <a:pt x="7756" y="14418"/>
                  </a:cubicBezTo>
                  <a:lnTo>
                    <a:pt x="18178" y="3996"/>
                  </a:lnTo>
                  <a:cubicBezTo>
                    <a:pt x="18319" y="3854"/>
                    <a:pt x="18318" y="3625"/>
                    <a:pt x="18178" y="3485"/>
                  </a:cubicBezTo>
                  <a:lnTo>
                    <a:pt x="17360" y="2667"/>
                  </a:lnTo>
                  <a:cubicBezTo>
                    <a:pt x="17331" y="2635"/>
                    <a:pt x="17324" y="2610"/>
                    <a:pt x="17322" y="2579"/>
                  </a:cubicBezTo>
                  <a:cubicBezTo>
                    <a:pt x="17322" y="2524"/>
                    <a:pt x="17355" y="2472"/>
                    <a:pt x="17417" y="2456"/>
                  </a:cubicBezTo>
                  <a:cubicBezTo>
                    <a:pt x="17591" y="2409"/>
                    <a:pt x="23308" y="876"/>
                    <a:pt x="23849" y="731"/>
                  </a:cubicBezTo>
                  <a:lnTo>
                    <a:pt x="23851" y="731"/>
                  </a:lnTo>
                  <a:cubicBezTo>
                    <a:pt x="23862" y="728"/>
                    <a:pt x="23873" y="726"/>
                    <a:pt x="23884" y="726"/>
                  </a:cubicBezTo>
                  <a:cubicBezTo>
                    <a:pt x="23962" y="726"/>
                    <a:pt x="24029" y="803"/>
                    <a:pt x="24005" y="887"/>
                  </a:cubicBezTo>
                  <a:cubicBezTo>
                    <a:pt x="23864" y="1416"/>
                    <a:pt x="22348" y="7069"/>
                    <a:pt x="22282" y="7319"/>
                  </a:cubicBezTo>
                  <a:cubicBezTo>
                    <a:pt x="22265" y="7378"/>
                    <a:pt x="22213" y="7414"/>
                    <a:pt x="22159" y="7414"/>
                  </a:cubicBezTo>
                  <a:cubicBezTo>
                    <a:pt x="22128" y="7414"/>
                    <a:pt x="22097" y="7402"/>
                    <a:pt x="22071" y="7376"/>
                  </a:cubicBezTo>
                  <a:lnTo>
                    <a:pt x="21253" y="6558"/>
                  </a:lnTo>
                  <a:cubicBezTo>
                    <a:pt x="21182" y="6488"/>
                    <a:pt x="21089" y="6452"/>
                    <a:pt x="20996" y="6452"/>
                  </a:cubicBezTo>
                  <a:cubicBezTo>
                    <a:pt x="20904" y="6452"/>
                    <a:pt x="20811" y="6488"/>
                    <a:pt x="20740" y="6558"/>
                  </a:cubicBezTo>
                  <a:lnTo>
                    <a:pt x="11129" y="16170"/>
                  </a:lnTo>
                  <a:cubicBezTo>
                    <a:pt x="10901" y="16397"/>
                    <a:pt x="11066" y="16788"/>
                    <a:pt x="11385" y="16788"/>
                  </a:cubicBezTo>
                  <a:cubicBezTo>
                    <a:pt x="11482" y="16788"/>
                    <a:pt x="11574" y="16751"/>
                    <a:pt x="11642" y="16682"/>
                  </a:cubicBezTo>
                  <a:cubicBezTo>
                    <a:pt x="11642" y="16682"/>
                    <a:pt x="20982" y="7340"/>
                    <a:pt x="20996" y="7328"/>
                  </a:cubicBezTo>
                  <a:lnTo>
                    <a:pt x="21558" y="7889"/>
                  </a:lnTo>
                  <a:cubicBezTo>
                    <a:pt x="21727" y="8059"/>
                    <a:pt x="21942" y="8138"/>
                    <a:pt x="22154" y="8138"/>
                  </a:cubicBezTo>
                  <a:cubicBezTo>
                    <a:pt x="22518" y="8138"/>
                    <a:pt x="22875" y="7907"/>
                    <a:pt x="22981" y="7507"/>
                  </a:cubicBezTo>
                  <a:cubicBezTo>
                    <a:pt x="23007" y="7414"/>
                    <a:pt x="23758" y="4607"/>
                    <a:pt x="24256" y="2750"/>
                  </a:cubicBezTo>
                  <a:cubicBezTo>
                    <a:pt x="24502" y="1830"/>
                    <a:pt x="24690" y="1131"/>
                    <a:pt x="24705" y="1073"/>
                  </a:cubicBezTo>
                  <a:cubicBezTo>
                    <a:pt x="24724" y="1000"/>
                    <a:pt x="24735" y="926"/>
                    <a:pt x="24735" y="851"/>
                  </a:cubicBezTo>
                  <a:cubicBezTo>
                    <a:pt x="24733" y="623"/>
                    <a:pt x="24644" y="410"/>
                    <a:pt x="24484" y="252"/>
                  </a:cubicBezTo>
                  <a:cubicBezTo>
                    <a:pt x="24325" y="92"/>
                    <a:pt x="24113" y="3"/>
                    <a:pt x="23885"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grpSp>
          <p:nvGrpSpPr>
            <p:cNvPr id="336" name="Google Shape;336;p19"/>
            <p:cNvGrpSpPr/>
            <p:nvPr/>
          </p:nvGrpSpPr>
          <p:grpSpPr bwMode="auto">
            <a:xfrm>
              <a:off x="2193711" y="2566875"/>
              <a:ext cx="553429" cy="553384"/>
              <a:chOff x="2739500" y="1412300"/>
              <a:chExt cx="618425" cy="618375"/>
            </a:xfrm>
          </p:grpSpPr>
          <p:sp>
            <p:nvSpPr>
              <p:cNvPr id="337" name="Google Shape;337;p19"/>
              <p:cNvSpPr/>
              <p:nvPr/>
            </p:nvSpPr>
            <p:spPr bwMode="auto">
              <a:xfrm>
                <a:off x="2739500" y="1412300"/>
                <a:ext cx="193275" cy="193275"/>
              </a:xfrm>
              <a:custGeom>
                <a:avLst/>
                <a:gdLst/>
                <a:ahLst/>
                <a:cxnLst/>
                <a:rect l="l" t="t" r="r" b="b"/>
                <a:pathLst>
                  <a:path w="7731" h="7731" fill="norm" stroke="1" extrusionOk="0">
                    <a:moveTo>
                      <a:pt x="3866" y="725"/>
                    </a:moveTo>
                    <a:cubicBezTo>
                      <a:pt x="5596" y="725"/>
                      <a:pt x="7006" y="2134"/>
                      <a:pt x="7006" y="3864"/>
                    </a:cubicBezTo>
                    <a:cubicBezTo>
                      <a:pt x="7006" y="5597"/>
                      <a:pt x="5596" y="7004"/>
                      <a:pt x="3866" y="7004"/>
                    </a:cubicBezTo>
                    <a:cubicBezTo>
                      <a:pt x="2134" y="7004"/>
                      <a:pt x="724" y="5597"/>
                      <a:pt x="724" y="3864"/>
                    </a:cubicBezTo>
                    <a:cubicBezTo>
                      <a:pt x="724" y="2134"/>
                      <a:pt x="2134" y="725"/>
                      <a:pt x="3866" y="725"/>
                    </a:cubicBezTo>
                    <a:close/>
                    <a:moveTo>
                      <a:pt x="3866" y="0"/>
                    </a:moveTo>
                    <a:cubicBezTo>
                      <a:pt x="1734" y="0"/>
                      <a:pt x="0" y="1734"/>
                      <a:pt x="0" y="3864"/>
                    </a:cubicBezTo>
                    <a:cubicBezTo>
                      <a:pt x="0" y="5996"/>
                      <a:pt x="1734" y="7730"/>
                      <a:pt x="3866" y="7730"/>
                    </a:cubicBezTo>
                    <a:cubicBezTo>
                      <a:pt x="5996" y="7730"/>
                      <a:pt x="7730" y="5996"/>
                      <a:pt x="7730" y="3864"/>
                    </a:cubicBezTo>
                    <a:cubicBezTo>
                      <a:pt x="7730" y="1734"/>
                      <a:pt x="5996" y="0"/>
                      <a:pt x="3866"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38" name="Google Shape;338;p19"/>
              <p:cNvSpPr/>
              <p:nvPr/>
            </p:nvSpPr>
            <p:spPr bwMode="auto">
              <a:xfrm>
                <a:off x="2950850" y="1412300"/>
                <a:ext cx="407075" cy="193275"/>
              </a:xfrm>
              <a:custGeom>
                <a:avLst/>
                <a:gdLst/>
                <a:ahLst/>
                <a:cxnLst/>
                <a:rect l="l" t="t" r="r" b="b"/>
                <a:pathLst>
                  <a:path w="16283" h="7731" fill="norm" stroke="1" extrusionOk="0">
                    <a:moveTo>
                      <a:pt x="1813" y="0"/>
                    </a:moveTo>
                    <a:cubicBezTo>
                      <a:pt x="1329" y="0"/>
                      <a:pt x="874" y="188"/>
                      <a:pt x="531" y="531"/>
                    </a:cubicBezTo>
                    <a:cubicBezTo>
                      <a:pt x="189" y="873"/>
                      <a:pt x="1" y="1327"/>
                      <a:pt x="1" y="1811"/>
                    </a:cubicBezTo>
                    <a:lnTo>
                      <a:pt x="1" y="5918"/>
                    </a:lnTo>
                    <a:cubicBezTo>
                      <a:pt x="1" y="6402"/>
                      <a:pt x="189" y="6857"/>
                      <a:pt x="531" y="7200"/>
                    </a:cubicBezTo>
                    <a:cubicBezTo>
                      <a:pt x="874" y="7542"/>
                      <a:pt x="1329" y="7730"/>
                      <a:pt x="1813" y="7730"/>
                    </a:cubicBezTo>
                    <a:lnTo>
                      <a:pt x="13021" y="7730"/>
                    </a:lnTo>
                    <a:cubicBezTo>
                      <a:pt x="13221" y="7730"/>
                      <a:pt x="13383" y="7567"/>
                      <a:pt x="13383" y="7366"/>
                    </a:cubicBezTo>
                    <a:cubicBezTo>
                      <a:pt x="13383" y="7167"/>
                      <a:pt x="13221" y="7004"/>
                      <a:pt x="13021" y="7004"/>
                    </a:cubicBezTo>
                    <a:lnTo>
                      <a:pt x="1813" y="7004"/>
                    </a:lnTo>
                    <a:cubicBezTo>
                      <a:pt x="1215" y="7004"/>
                      <a:pt x="727" y="6516"/>
                      <a:pt x="725" y="5918"/>
                    </a:cubicBezTo>
                    <a:lnTo>
                      <a:pt x="725" y="1811"/>
                    </a:lnTo>
                    <a:cubicBezTo>
                      <a:pt x="727" y="1214"/>
                      <a:pt x="1215" y="726"/>
                      <a:pt x="1813" y="725"/>
                    </a:cubicBezTo>
                    <a:lnTo>
                      <a:pt x="14469" y="725"/>
                    </a:lnTo>
                    <a:cubicBezTo>
                      <a:pt x="15068" y="726"/>
                      <a:pt x="15556" y="1214"/>
                      <a:pt x="15556" y="1811"/>
                    </a:cubicBezTo>
                    <a:lnTo>
                      <a:pt x="15556" y="5918"/>
                    </a:lnTo>
                    <a:cubicBezTo>
                      <a:pt x="15556" y="6516"/>
                      <a:pt x="15068" y="7004"/>
                      <a:pt x="14469" y="7004"/>
                    </a:cubicBezTo>
                    <a:cubicBezTo>
                      <a:pt x="14270" y="7004"/>
                      <a:pt x="14107" y="7167"/>
                      <a:pt x="14107" y="7366"/>
                    </a:cubicBezTo>
                    <a:cubicBezTo>
                      <a:pt x="14107" y="7567"/>
                      <a:pt x="14270" y="7730"/>
                      <a:pt x="14469" y="7730"/>
                    </a:cubicBezTo>
                    <a:lnTo>
                      <a:pt x="14471" y="7730"/>
                    </a:lnTo>
                    <a:cubicBezTo>
                      <a:pt x="14955" y="7729"/>
                      <a:pt x="15409" y="7540"/>
                      <a:pt x="15751" y="7200"/>
                    </a:cubicBezTo>
                    <a:cubicBezTo>
                      <a:pt x="16094" y="6857"/>
                      <a:pt x="16282" y="6402"/>
                      <a:pt x="16282" y="5918"/>
                    </a:cubicBezTo>
                    <a:lnTo>
                      <a:pt x="16282" y="1811"/>
                    </a:lnTo>
                    <a:cubicBezTo>
                      <a:pt x="16282" y="1327"/>
                      <a:pt x="16094" y="873"/>
                      <a:pt x="15751" y="531"/>
                    </a:cubicBezTo>
                    <a:cubicBezTo>
                      <a:pt x="15409" y="188"/>
                      <a:pt x="14954" y="0"/>
                      <a:pt x="14469"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39" name="Google Shape;339;p19"/>
              <p:cNvSpPr/>
              <p:nvPr/>
            </p:nvSpPr>
            <p:spPr bwMode="auto">
              <a:xfrm>
                <a:off x="2739500" y="1624875"/>
                <a:ext cx="193275" cy="193225"/>
              </a:xfrm>
              <a:custGeom>
                <a:avLst/>
                <a:gdLst/>
                <a:ahLst/>
                <a:cxnLst/>
                <a:rect l="l" t="t" r="r" b="b"/>
                <a:pathLst>
                  <a:path w="7731" h="7729" fill="norm" stroke="1" extrusionOk="0">
                    <a:moveTo>
                      <a:pt x="3866" y="725"/>
                    </a:moveTo>
                    <a:cubicBezTo>
                      <a:pt x="5596" y="725"/>
                      <a:pt x="7006" y="2132"/>
                      <a:pt x="7006" y="3864"/>
                    </a:cubicBezTo>
                    <a:cubicBezTo>
                      <a:pt x="7006" y="5597"/>
                      <a:pt x="5596" y="7004"/>
                      <a:pt x="3866" y="7004"/>
                    </a:cubicBezTo>
                    <a:cubicBezTo>
                      <a:pt x="2134" y="7004"/>
                      <a:pt x="724" y="5597"/>
                      <a:pt x="724" y="3864"/>
                    </a:cubicBezTo>
                    <a:cubicBezTo>
                      <a:pt x="724" y="2132"/>
                      <a:pt x="2134" y="725"/>
                      <a:pt x="3866" y="725"/>
                    </a:cubicBezTo>
                    <a:close/>
                    <a:moveTo>
                      <a:pt x="3866" y="0"/>
                    </a:moveTo>
                    <a:cubicBezTo>
                      <a:pt x="1734" y="0"/>
                      <a:pt x="0" y="1734"/>
                      <a:pt x="0" y="3864"/>
                    </a:cubicBezTo>
                    <a:cubicBezTo>
                      <a:pt x="0" y="5995"/>
                      <a:pt x="1734" y="7729"/>
                      <a:pt x="3866" y="7729"/>
                    </a:cubicBezTo>
                    <a:cubicBezTo>
                      <a:pt x="5996" y="7729"/>
                      <a:pt x="7730" y="5995"/>
                      <a:pt x="7730" y="3864"/>
                    </a:cubicBezTo>
                    <a:cubicBezTo>
                      <a:pt x="7730" y="1734"/>
                      <a:pt x="5996" y="0"/>
                      <a:pt x="3866"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0" name="Google Shape;340;p19"/>
              <p:cNvSpPr/>
              <p:nvPr/>
            </p:nvSpPr>
            <p:spPr bwMode="auto">
              <a:xfrm>
                <a:off x="2950850" y="1624875"/>
                <a:ext cx="277200" cy="193225"/>
              </a:xfrm>
              <a:custGeom>
                <a:avLst/>
                <a:gdLst/>
                <a:ahLst/>
                <a:cxnLst/>
                <a:rect l="l" t="t" r="r" b="b"/>
                <a:pathLst>
                  <a:path w="11088" h="7729" fill="norm" stroke="1" extrusionOk="0">
                    <a:moveTo>
                      <a:pt x="1813" y="0"/>
                    </a:moveTo>
                    <a:cubicBezTo>
                      <a:pt x="1329" y="0"/>
                      <a:pt x="874" y="188"/>
                      <a:pt x="531" y="531"/>
                    </a:cubicBezTo>
                    <a:cubicBezTo>
                      <a:pt x="189" y="872"/>
                      <a:pt x="1" y="1327"/>
                      <a:pt x="1" y="1811"/>
                    </a:cubicBezTo>
                    <a:lnTo>
                      <a:pt x="1" y="5918"/>
                    </a:lnTo>
                    <a:cubicBezTo>
                      <a:pt x="1" y="6402"/>
                      <a:pt x="189" y="6857"/>
                      <a:pt x="531" y="7198"/>
                    </a:cubicBezTo>
                    <a:cubicBezTo>
                      <a:pt x="874" y="7540"/>
                      <a:pt x="1329" y="7729"/>
                      <a:pt x="1813" y="7729"/>
                    </a:cubicBezTo>
                    <a:lnTo>
                      <a:pt x="7828" y="7729"/>
                    </a:lnTo>
                    <a:cubicBezTo>
                      <a:pt x="8027" y="7729"/>
                      <a:pt x="8190" y="7567"/>
                      <a:pt x="8190" y="7366"/>
                    </a:cubicBezTo>
                    <a:cubicBezTo>
                      <a:pt x="8190" y="7167"/>
                      <a:pt x="8027" y="7004"/>
                      <a:pt x="7828" y="7004"/>
                    </a:cubicBezTo>
                    <a:lnTo>
                      <a:pt x="1813" y="7004"/>
                    </a:lnTo>
                    <a:cubicBezTo>
                      <a:pt x="1215" y="7004"/>
                      <a:pt x="727" y="6516"/>
                      <a:pt x="725" y="5918"/>
                    </a:cubicBezTo>
                    <a:lnTo>
                      <a:pt x="725" y="1811"/>
                    </a:lnTo>
                    <a:cubicBezTo>
                      <a:pt x="727" y="1212"/>
                      <a:pt x="1215" y="726"/>
                      <a:pt x="1813" y="725"/>
                    </a:cubicBezTo>
                    <a:lnTo>
                      <a:pt x="9276" y="725"/>
                    </a:lnTo>
                    <a:cubicBezTo>
                      <a:pt x="9875" y="726"/>
                      <a:pt x="10363" y="1212"/>
                      <a:pt x="10363" y="1811"/>
                    </a:cubicBezTo>
                    <a:lnTo>
                      <a:pt x="10363" y="5918"/>
                    </a:lnTo>
                    <a:cubicBezTo>
                      <a:pt x="10363" y="6516"/>
                      <a:pt x="9875" y="7004"/>
                      <a:pt x="9276" y="7004"/>
                    </a:cubicBezTo>
                    <a:cubicBezTo>
                      <a:pt x="9077" y="7004"/>
                      <a:pt x="8914" y="7167"/>
                      <a:pt x="8914" y="7366"/>
                    </a:cubicBezTo>
                    <a:cubicBezTo>
                      <a:pt x="8914" y="7567"/>
                      <a:pt x="9077" y="7729"/>
                      <a:pt x="9276" y="7729"/>
                    </a:cubicBezTo>
                    <a:cubicBezTo>
                      <a:pt x="9761" y="7729"/>
                      <a:pt x="10216" y="7540"/>
                      <a:pt x="10559" y="7198"/>
                    </a:cubicBezTo>
                    <a:cubicBezTo>
                      <a:pt x="10899" y="6857"/>
                      <a:pt x="11088" y="6402"/>
                      <a:pt x="11088" y="5918"/>
                    </a:cubicBezTo>
                    <a:lnTo>
                      <a:pt x="11088" y="1811"/>
                    </a:lnTo>
                    <a:cubicBezTo>
                      <a:pt x="11088" y="1327"/>
                      <a:pt x="10899" y="872"/>
                      <a:pt x="10559" y="531"/>
                    </a:cubicBezTo>
                    <a:cubicBezTo>
                      <a:pt x="10216" y="188"/>
                      <a:pt x="9761" y="0"/>
                      <a:pt x="9276"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1" name="Google Shape;341;p19"/>
              <p:cNvSpPr/>
              <p:nvPr/>
            </p:nvSpPr>
            <p:spPr bwMode="auto">
              <a:xfrm>
                <a:off x="2739500" y="1837400"/>
                <a:ext cx="193275" cy="193275"/>
              </a:xfrm>
              <a:custGeom>
                <a:avLst/>
                <a:gdLst/>
                <a:ahLst/>
                <a:cxnLst/>
                <a:rect l="l" t="t" r="r" b="b"/>
                <a:pathLst>
                  <a:path w="7731" h="7731" fill="norm" stroke="1" extrusionOk="0">
                    <a:moveTo>
                      <a:pt x="3866" y="727"/>
                    </a:moveTo>
                    <a:cubicBezTo>
                      <a:pt x="5596" y="727"/>
                      <a:pt x="7006" y="2134"/>
                      <a:pt x="7006" y="3866"/>
                    </a:cubicBezTo>
                    <a:cubicBezTo>
                      <a:pt x="7006" y="5597"/>
                      <a:pt x="5596" y="7006"/>
                      <a:pt x="3866" y="7006"/>
                    </a:cubicBezTo>
                    <a:cubicBezTo>
                      <a:pt x="2134" y="7006"/>
                      <a:pt x="724" y="5597"/>
                      <a:pt x="724" y="3866"/>
                    </a:cubicBezTo>
                    <a:cubicBezTo>
                      <a:pt x="724" y="2134"/>
                      <a:pt x="2134" y="727"/>
                      <a:pt x="3866" y="727"/>
                    </a:cubicBezTo>
                    <a:close/>
                    <a:moveTo>
                      <a:pt x="3866" y="0"/>
                    </a:moveTo>
                    <a:cubicBezTo>
                      <a:pt x="1734" y="0"/>
                      <a:pt x="0" y="1734"/>
                      <a:pt x="0" y="3866"/>
                    </a:cubicBezTo>
                    <a:cubicBezTo>
                      <a:pt x="0" y="5997"/>
                      <a:pt x="1734" y="7731"/>
                      <a:pt x="3866" y="7731"/>
                    </a:cubicBezTo>
                    <a:cubicBezTo>
                      <a:pt x="5996" y="7731"/>
                      <a:pt x="7730" y="5997"/>
                      <a:pt x="7730" y="3866"/>
                    </a:cubicBezTo>
                    <a:cubicBezTo>
                      <a:pt x="7730" y="1734"/>
                      <a:pt x="5996" y="0"/>
                      <a:pt x="3866"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2" name="Google Shape;342;p19"/>
              <p:cNvSpPr/>
              <p:nvPr/>
            </p:nvSpPr>
            <p:spPr bwMode="auto">
              <a:xfrm>
                <a:off x="2950850" y="1837400"/>
                <a:ext cx="168525" cy="193275"/>
              </a:xfrm>
              <a:custGeom>
                <a:avLst/>
                <a:gdLst/>
                <a:ahLst/>
                <a:cxnLst/>
                <a:rect l="l" t="t" r="r" b="b"/>
                <a:pathLst>
                  <a:path w="6741" h="7731" fill="norm" stroke="1" extrusionOk="0">
                    <a:moveTo>
                      <a:pt x="1813" y="0"/>
                    </a:moveTo>
                    <a:cubicBezTo>
                      <a:pt x="1329" y="0"/>
                      <a:pt x="874" y="189"/>
                      <a:pt x="531" y="531"/>
                    </a:cubicBezTo>
                    <a:cubicBezTo>
                      <a:pt x="189" y="874"/>
                      <a:pt x="1" y="1329"/>
                      <a:pt x="1" y="1813"/>
                    </a:cubicBezTo>
                    <a:lnTo>
                      <a:pt x="1" y="5920"/>
                    </a:lnTo>
                    <a:cubicBezTo>
                      <a:pt x="1" y="6404"/>
                      <a:pt x="189" y="6857"/>
                      <a:pt x="531" y="7200"/>
                    </a:cubicBezTo>
                    <a:cubicBezTo>
                      <a:pt x="874" y="7542"/>
                      <a:pt x="1329" y="7731"/>
                      <a:pt x="1813" y="7731"/>
                    </a:cubicBezTo>
                    <a:lnTo>
                      <a:pt x="3479" y="7731"/>
                    </a:lnTo>
                    <a:cubicBezTo>
                      <a:pt x="3678" y="7731"/>
                      <a:pt x="3842" y="7569"/>
                      <a:pt x="3842" y="7368"/>
                    </a:cubicBezTo>
                    <a:cubicBezTo>
                      <a:pt x="3842" y="7168"/>
                      <a:pt x="3678" y="7006"/>
                      <a:pt x="3479" y="7006"/>
                    </a:cubicBezTo>
                    <a:lnTo>
                      <a:pt x="1813" y="7006"/>
                    </a:lnTo>
                    <a:cubicBezTo>
                      <a:pt x="1215" y="7004"/>
                      <a:pt x="727" y="6518"/>
                      <a:pt x="725" y="5920"/>
                    </a:cubicBezTo>
                    <a:lnTo>
                      <a:pt x="725" y="1813"/>
                    </a:lnTo>
                    <a:cubicBezTo>
                      <a:pt x="727" y="1214"/>
                      <a:pt x="1215" y="727"/>
                      <a:pt x="1813" y="727"/>
                    </a:cubicBezTo>
                    <a:lnTo>
                      <a:pt x="4928" y="727"/>
                    </a:lnTo>
                    <a:cubicBezTo>
                      <a:pt x="5527" y="727"/>
                      <a:pt x="6015" y="1214"/>
                      <a:pt x="6015" y="1813"/>
                    </a:cubicBezTo>
                    <a:lnTo>
                      <a:pt x="6015" y="5920"/>
                    </a:lnTo>
                    <a:cubicBezTo>
                      <a:pt x="6015" y="6518"/>
                      <a:pt x="5527" y="7004"/>
                      <a:pt x="4928" y="7006"/>
                    </a:cubicBezTo>
                    <a:cubicBezTo>
                      <a:pt x="4729" y="7006"/>
                      <a:pt x="4566" y="7168"/>
                      <a:pt x="4566" y="7368"/>
                    </a:cubicBezTo>
                    <a:cubicBezTo>
                      <a:pt x="4566" y="7569"/>
                      <a:pt x="4729" y="7731"/>
                      <a:pt x="4928" y="7731"/>
                    </a:cubicBezTo>
                    <a:cubicBezTo>
                      <a:pt x="5412" y="7731"/>
                      <a:pt x="5868" y="7542"/>
                      <a:pt x="6210" y="7200"/>
                    </a:cubicBezTo>
                    <a:cubicBezTo>
                      <a:pt x="6553" y="6857"/>
                      <a:pt x="6741" y="6404"/>
                      <a:pt x="6741" y="5920"/>
                    </a:cubicBezTo>
                    <a:lnTo>
                      <a:pt x="6741" y="1813"/>
                    </a:lnTo>
                    <a:cubicBezTo>
                      <a:pt x="6741" y="1329"/>
                      <a:pt x="6553" y="874"/>
                      <a:pt x="6210" y="531"/>
                    </a:cubicBezTo>
                    <a:cubicBezTo>
                      <a:pt x="5868" y="189"/>
                      <a:pt x="5412" y="0"/>
                      <a:pt x="4928"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3" name="Google Shape;343;p19"/>
              <p:cNvSpPr/>
              <p:nvPr/>
            </p:nvSpPr>
            <p:spPr bwMode="auto">
              <a:xfrm>
                <a:off x="2797500" y="1485800"/>
                <a:ext cx="20275" cy="23975"/>
              </a:xfrm>
              <a:custGeom>
                <a:avLst/>
                <a:gdLst/>
                <a:ahLst/>
                <a:cxnLst/>
                <a:rect l="l" t="t" r="r" b="b"/>
                <a:pathLst>
                  <a:path w="811" h="959" fill="norm" stroke="1" extrusionOk="0">
                    <a:moveTo>
                      <a:pt x="406" y="1"/>
                    </a:moveTo>
                    <a:cubicBezTo>
                      <a:pt x="181" y="1"/>
                      <a:pt x="0" y="184"/>
                      <a:pt x="0" y="408"/>
                    </a:cubicBezTo>
                    <a:lnTo>
                      <a:pt x="0" y="551"/>
                    </a:lnTo>
                    <a:cubicBezTo>
                      <a:pt x="0" y="776"/>
                      <a:pt x="181" y="958"/>
                      <a:pt x="406" y="958"/>
                    </a:cubicBezTo>
                    <a:cubicBezTo>
                      <a:pt x="630" y="958"/>
                      <a:pt x="811" y="776"/>
                      <a:pt x="811" y="551"/>
                    </a:cubicBezTo>
                    <a:lnTo>
                      <a:pt x="811" y="408"/>
                    </a:lnTo>
                    <a:cubicBezTo>
                      <a:pt x="811" y="184"/>
                      <a:pt x="630" y="1"/>
                      <a:pt x="406"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4" name="Google Shape;344;p19"/>
              <p:cNvSpPr/>
              <p:nvPr/>
            </p:nvSpPr>
            <p:spPr bwMode="auto">
              <a:xfrm>
                <a:off x="2854475" y="1485800"/>
                <a:ext cx="20325" cy="23975"/>
              </a:xfrm>
              <a:custGeom>
                <a:avLst/>
                <a:gdLst/>
                <a:ahLst/>
                <a:cxnLst/>
                <a:rect l="l" t="t" r="r" b="b"/>
                <a:pathLst>
                  <a:path w="813" h="959" fill="norm" stroke="1" extrusionOk="0">
                    <a:moveTo>
                      <a:pt x="406" y="1"/>
                    </a:moveTo>
                    <a:cubicBezTo>
                      <a:pt x="181" y="1"/>
                      <a:pt x="0" y="184"/>
                      <a:pt x="0" y="408"/>
                    </a:cubicBezTo>
                    <a:lnTo>
                      <a:pt x="0" y="551"/>
                    </a:lnTo>
                    <a:cubicBezTo>
                      <a:pt x="0" y="776"/>
                      <a:pt x="181" y="958"/>
                      <a:pt x="406" y="958"/>
                    </a:cubicBezTo>
                    <a:cubicBezTo>
                      <a:pt x="630" y="958"/>
                      <a:pt x="813" y="776"/>
                      <a:pt x="813" y="551"/>
                    </a:cubicBezTo>
                    <a:lnTo>
                      <a:pt x="813" y="408"/>
                    </a:lnTo>
                    <a:cubicBezTo>
                      <a:pt x="813" y="184"/>
                      <a:pt x="630" y="1"/>
                      <a:pt x="406"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5" name="Google Shape;345;p19"/>
              <p:cNvSpPr/>
              <p:nvPr/>
            </p:nvSpPr>
            <p:spPr bwMode="auto">
              <a:xfrm>
                <a:off x="2806950" y="1530050"/>
                <a:ext cx="58350" cy="26125"/>
              </a:xfrm>
              <a:custGeom>
                <a:avLst/>
                <a:gdLst/>
                <a:ahLst/>
                <a:cxnLst/>
                <a:rect l="l" t="t" r="r" b="b"/>
                <a:pathLst>
                  <a:path w="2334" h="1045" fill="norm" stroke="1" extrusionOk="0">
                    <a:moveTo>
                      <a:pt x="400" y="1"/>
                    </a:moveTo>
                    <a:cubicBezTo>
                      <a:pt x="307" y="1"/>
                      <a:pt x="213" y="36"/>
                      <a:pt x="142" y="107"/>
                    </a:cubicBezTo>
                    <a:cubicBezTo>
                      <a:pt x="1" y="248"/>
                      <a:pt x="1" y="478"/>
                      <a:pt x="142" y="619"/>
                    </a:cubicBezTo>
                    <a:cubicBezTo>
                      <a:pt x="417" y="894"/>
                      <a:pt x="781" y="1044"/>
                      <a:pt x="1168" y="1044"/>
                    </a:cubicBezTo>
                    <a:cubicBezTo>
                      <a:pt x="1555" y="1044"/>
                      <a:pt x="1919" y="894"/>
                      <a:pt x="2192" y="619"/>
                    </a:cubicBezTo>
                    <a:cubicBezTo>
                      <a:pt x="2334" y="478"/>
                      <a:pt x="2334" y="248"/>
                      <a:pt x="2192" y="107"/>
                    </a:cubicBezTo>
                    <a:cubicBezTo>
                      <a:pt x="2121" y="37"/>
                      <a:pt x="2028" y="2"/>
                      <a:pt x="1935" y="2"/>
                    </a:cubicBezTo>
                    <a:cubicBezTo>
                      <a:pt x="1843" y="2"/>
                      <a:pt x="1750" y="37"/>
                      <a:pt x="1679" y="107"/>
                    </a:cubicBezTo>
                    <a:cubicBezTo>
                      <a:pt x="1543" y="245"/>
                      <a:pt x="1362" y="320"/>
                      <a:pt x="1168" y="320"/>
                    </a:cubicBezTo>
                    <a:cubicBezTo>
                      <a:pt x="974" y="320"/>
                      <a:pt x="791" y="245"/>
                      <a:pt x="655" y="107"/>
                    </a:cubicBezTo>
                    <a:cubicBezTo>
                      <a:pt x="585" y="36"/>
                      <a:pt x="492" y="1"/>
                      <a:pt x="400"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6" name="Google Shape;346;p19"/>
              <p:cNvSpPr/>
              <p:nvPr/>
            </p:nvSpPr>
            <p:spPr bwMode="auto">
              <a:xfrm>
                <a:off x="2797500" y="1698375"/>
                <a:ext cx="20275" cy="23975"/>
              </a:xfrm>
              <a:custGeom>
                <a:avLst/>
                <a:gdLst/>
                <a:ahLst/>
                <a:cxnLst/>
                <a:rect l="l" t="t" r="r" b="b"/>
                <a:pathLst>
                  <a:path w="811" h="959" fill="norm" stroke="1" extrusionOk="0">
                    <a:moveTo>
                      <a:pt x="406" y="1"/>
                    </a:moveTo>
                    <a:cubicBezTo>
                      <a:pt x="181" y="1"/>
                      <a:pt x="0" y="182"/>
                      <a:pt x="0" y="406"/>
                    </a:cubicBezTo>
                    <a:lnTo>
                      <a:pt x="0" y="551"/>
                    </a:lnTo>
                    <a:cubicBezTo>
                      <a:pt x="0" y="776"/>
                      <a:pt x="181" y="958"/>
                      <a:pt x="406" y="958"/>
                    </a:cubicBezTo>
                    <a:cubicBezTo>
                      <a:pt x="630" y="958"/>
                      <a:pt x="811" y="776"/>
                      <a:pt x="811" y="551"/>
                    </a:cubicBezTo>
                    <a:lnTo>
                      <a:pt x="811" y="406"/>
                    </a:lnTo>
                    <a:cubicBezTo>
                      <a:pt x="811" y="182"/>
                      <a:pt x="630" y="1"/>
                      <a:pt x="406"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7" name="Google Shape;347;p19"/>
              <p:cNvSpPr/>
              <p:nvPr/>
            </p:nvSpPr>
            <p:spPr bwMode="auto">
              <a:xfrm>
                <a:off x="2854475" y="1698375"/>
                <a:ext cx="20325" cy="23975"/>
              </a:xfrm>
              <a:custGeom>
                <a:avLst/>
                <a:gdLst/>
                <a:ahLst/>
                <a:cxnLst/>
                <a:rect l="l" t="t" r="r" b="b"/>
                <a:pathLst>
                  <a:path w="813" h="959" fill="norm" stroke="1" extrusionOk="0">
                    <a:moveTo>
                      <a:pt x="406" y="1"/>
                    </a:moveTo>
                    <a:cubicBezTo>
                      <a:pt x="181" y="1"/>
                      <a:pt x="0" y="182"/>
                      <a:pt x="0" y="406"/>
                    </a:cubicBezTo>
                    <a:lnTo>
                      <a:pt x="0" y="551"/>
                    </a:lnTo>
                    <a:cubicBezTo>
                      <a:pt x="0" y="776"/>
                      <a:pt x="181" y="958"/>
                      <a:pt x="406" y="958"/>
                    </a:cubicBezTo>
                    <a:cubicBezTo>
                      <a:pt x="630" y="958"/>
                      <a:pt x="813" y="776"/>
                      <a:pt x="813" y="551"/>
                    </a:cubicBezTo>
                    <a:lnTo>
                      <a:pt x="813" y="406"/>
                    </a:lnTo>
                    <a:cubicBezTo>
                      <a:pt x="813" y="182"/>
                      <a:pt x="630" y="1"/>
                      <a:pt x="406"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8" name="Google Shape;348;p19"/>
              <p:cNvSpPr/>
              <p:nvPr/>
            </p:nvSpPr>
            <p:spPr bwMode="auto">
              <a:xfrm>
                <a:off x="2814850" y="1750600"/>
                <a:ext cx="42600" cy="18150"/>
              </a:xfrm>
              <a:custGeom>
                <a:avLst/>
                <a:gdLst/>
                <a:ahLst/>
                <a:cxnLst/>
                <a:rect l="l" t="t" r="r" b="b"/>
                <a:pathLst>
                  <a:path w="1704" h="726" fill="norm" stroke="1" extrusionOk="0">
                    <a:moveTo>
                      <a:pt x="362" y="1"/>
                    </a:moveTo>
                    <a:cubicBezTo>
                      <a:pt x="162" y="1"/>
                      <a:pt x="0" y="162"/>
                      <a:pt x="0" y="363"/>
                    </a:cubicBezTo>
                    <a:cubicBezTo>
                      <a:pt x="0" y="562"/>
                      <a:pt x="162" y="725"/>
                      <a:pt x="362" y="725"/>
                    </a:cubicBezTo>
                    <a:lnTo>
                      <a:pt x="1340" y="725"/>
                    </a:lnTo>
                    <a:cubicBezTo>
                      <a:pt x="1541" y="725"/>
                      <a:pt x="1704" y="562"/>
                      <a:pt x="1704" y="363"/>
                    </a:cubicBezTo>
                    <a:cubicBezTo>
                      <a:pt x="1704" y="162"/>
                      <a:pt x="1541" y="1"/>
                      <a:pt x="1340"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49" name="Google Shape;349;p19"/>
              <p:cNvSpPr/>
              <p:nvPr/>
            </p:nvSpPr>
            <p:spPr bwMode="auto">
              <a:xfrm>
                <a:off x="2797500" y="1910950"/>
                <a:ext cx="20275" cy="23925"/>
              </a:xfrm>
              <a:custGeom>
                <a:avLst/>
                <a:gdLst/>
                <a:ahLst/>
                <a:cxnLst/>
                <a:rect l="l" t="t" r="r" b="b"/>
                <a:pathLst>
                  <a:path w="811" h="957" fill="norm" stroke="1" extrusionOk="0">
                    <a:moveTo>
                      <a:pt x="406" y="1"/>
                    </a:moveTo>
                    <a:cubicBezTo>
                      <a:pt x="181" y="1"/>
                      <a:pt x="0" y="182"/>
                      <a:pt x="0" y="406"/>
                    </a:cubicBezTo>
                    <a:lnTo>
                      <a:pt x="0" y="551"/>
                    </a:lnTo>
                    <a:cubicBezTo>
                      <a:pt x="0" y="776"/>
                      <a:pt x="181" y="957"/>
                      <a:pt x="406" y="957"/>
                    </a:cubicBezTo>
                    <a:cubicBezTo>
                      <a:pt x="630" y="957"/>
                      <a:pt x="811" y="776"/>
                      <a:pt x="811" y="551"/>
                    </a:cubicBezTo>
                    <a:lnTo>
                      <a:pt x="811" y="406"/>
                    </a:lnTo>
                    <a:cubicBezTo>
                      <a:pt x="811" y="182"/>
                      <a:pt x="630" y="1"/>
                      <a:pt x="406"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50" name="Google Shape;350;p19"/>
              <p:cNvSpPr/>
              <p:nvPr/>
            </p:nvSpPr>
            <p:spPr bwMode="auto">
              <a:xfrm>
                <a:off x="2854475" y="1910950"/>
                <a:ext cx="20325" cy="23925"/>
              </a:xfrm>
              <a:custGeom>
                <a:avLst/>
                <a:gdLst/>
                <a:ahLst/>
                <a:cxnLst/>
                <a:rect l="l" t="t" r="r" b="b"/>
                <a:pathLst>
                  <a:path w="813" h="957" fill="norm" stroke="1" extrusionOk="0">
                    <a:moveTo>
                      <a:pt x="406" y="1"/>
                    </a:moveTo>
                    <a:cubicBezTo>
                      <a:pt x="181" y="1"/>
                      <a:pt x="0" y="182"/>
                      <a:pt x="0" y="406"/>
                    </a:cubicBezTo>
                    <a:lnTo>
                      <a:pt x="0" y="551"/>
                    </a:lnTo>
                    <a:cubicBezTo>
                      <a:pt x="0" y="776"/>
                      <a:pt x="181" y="957"/>
                      <a:pt x="406" y="957"/>
                    </a:cubicBezTo>
                    <a:cubicBezTo>
                      <a:pt x="630" y="957"/>
                      <a:pt x="813" y="776"/>
                      <a:pt x="813" y="551"/>
                    </a:cubicBezTo>
                    <a:lnTo>
                      <a:pt x="813" y="406"/>
                    </a:lnTo>
                    <a:cubicBezTo>
                      <a:pt x="813" y="182"/>
                      <a:pt x="630" y="1"/>
                      <a:pt x="406"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51" name="Google Shape;351;p19"/>
              <p:cNvSpPr/>
              <p:nvPr/>
            </p:nvSpPr>
            <p:spPr bwMode="auto">
              <a:xfrm>
                <a:off x="2806950" y="1955200"/>
                <a:ext cx="58350" cy="26100"/>
              </a:xfrm>
              <a:custGeom>
                <a:avLst/>
                <a:gdLst/>
                <a:ahLst/>
                <a:cxnLst/>
                <a:rect l="l" t="t" r="r" b="b"/>
                <a:pathLst>
                  <a:path w="2334" h="1044" fill="norm" stroke="1" extrusionOk="0">
                    <a:moveTo>
                      <a:pt x="1168" y="1"/>
                    </a:moveTo>
                    <a:cubicBezTo>
                      <a:pt x="781" y="1"/>
                      <a:pt x="417" y="151"/>
                      <a:pt x="142" y="426"/>
                    </a:cubicBezTo>
                    <a:cubicBezTo>
                      <a:pt x="1" y="566"/>
                      <a:pt x="1" y="795"/>
                      <a:pt x="142" y="937"/>
                    </a:cubicBezTo>
                    <a:cubicBezTo>
                      <a:pt x="213" y="1008"/>
                      <a:pt x="306" y="1043"/>
                      <a:pt x="399" y="1043"/>
                    </a:cubicBezTo>
                    <a:cubicBezTo>
                      <a:pt x="492" y="1043"/>
                      <a:pt x="584" y="1008"/>
                      <a:pt x="655" y="937"/>
                    </a:cubicBezTo>
                    <a:cubicBezTo>
                      <a:pt x="791" y="801"/>
                      <a:pt x="974" y="725"/>
                      <a:pt x="1168" y="725"/>
                    </a:cubicBezTo>
                    <a:cubicBezTo>
                      <a:pt x="1362" y="725"/>
                      <a:pt x="1543" y="801"/>
                      <a:pt x="1679" y="937"/>
                    </a:cubicBezTo>
                    <a:cubicBezTo>
                      <a:pt x="1750" y="1008"/>
                      <a:pt x="1843" y="1043"/>
                      <a:pt x="1935" y="1043"/>
                    </a:cubicBezTo>
                    <a:cubicBezTo>
                      <a:pt x="2028" y="1043"/>
                      <a:pt x="2121" y="1008"/>
                      <a:pt x="2192" y="937"/>
                    </a:cubicBezTo>
                    <a:cubicBezTo>
                      <a:pt x="2334" y="795"/>
                      <a:pt x="2334" y="566"/>
                      <a:pt x="2192" y="426"/>
                    </a:cubicBezTo>
                    <a:cubicBezTo>
                      <a:pt x="1919" y="151"/>
                      <a:pt x="1555" y="1"/>
                      <a:pt x="1168"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grpSp>
        <p:sp>
          <p:nvSpPr>
            <p:cNvPr id="352" name="Google Shape;352;p19"/>
            <p:cNvSpPr/>
            <p:nvPr/>
          </p:nvSpPr>
          <p:spPr bwMode="auto">
            <a:xfrm>
              <a:off x="3561525" y="2015361"/>
              <a:ext cx="620175" cy="490100"/>
            </a:xfrm>
            <a:custGeom>
              <a:avLst/>
              <a:gdLst/>
              <a:ahLst/>
              <a:cxnLst/>
              <a:rect l="l" t="t" r="r" b="b"/>
              <a:pathLst>
                <a:path w="24807" h="19604" fill="norm" stroke="1" extrusionOk="0">
                  <a:moveTo>
                    <a:pt x="21995" y="9135"/>
                  </a:moveTo>
                  <a:lnTo>
                    <a:pt x="22357" y="9496"/>
                  </a:lnTo>
                  <a:cubicBezTo>
                    <a:pt x="22754" y="9892"/>
                    <a:pt x="22816" y="10548"/>
                    <a:pt x="22433" y="10993"/>
                  </a:cubicBezTo>
                  <a:cubicBezTo>
                    <a:pt x="22214" y="11246"/>
                    <a:pt x="21911" y="11373"/>
                    <a:pt x="21608" y="11373"/>
                  </a:cubicBezTo>
                  <a:cubicBezTo>
                    <a:pt x="21330" y="11373"/>
                    <a:pt x="21053" y="11267"/>
                    <a:pt x="20840" y="11054"/>
                  </a:cubicBezTo>
                  <a:lnTo>
                    <a:pt x="20458" y="10672"/>
                  </a:lnTo>
                  <a:lnTo>
                    <a:pt x="21995" y="9135"/>
                  </a:lnTo>
                  <a:close/>
                  <a:moveTo>
                    <a:pt x="19958" y="11196"/>
                  </a:moveTo>
                  <a:lnTo>
                    <a:pt x="20327" y="11567"/>
                  </a:lnTo>
                  <a:cubicBezTo>
                    <a:pt x="20444" y="11684"/>
                    <a:pt x="21271" y="12508"/>
                    <a:pt x="21674" y="12912"/>
                  </a:cubicBezTo>
                  <a:cubicBezTo>
                    <a:pt x="22072" y="13310"/>
                    <a:pt x="22131" y="13968"/>
                    <a:pt x="21749" y="14409"/>
                  </a:cubicBezTo>
                  <a:cubicBezTo>
                    <a:pt x="21540" y="14653"/>
                    <a:pt x="21246" y="14787"/>
                    <a:pt x="20925" y="14787"/>
                  </a:cubicBezTo>
                  <a:cubicBezTo>
                    <a:pt x="20634" y="14787"/>
                    <a:pt x="20362" y="14674"/>
                    <a:pt x="20157" y="14470"/>
                  </a:cubicBezTo>
                  <a:lnTo>
                    <a:pt x="20155" y="14468"/>
                  </a:lnTo>
                  <a:lnTo>
                    <a:pt x="19720" y="14033"/>
                  </a:lnTo>
                  <a:cubicBezTo>
                    <a:pt x="19876" y="13586"/>
                    <a:pt x="19958" y="13113"/>
                    <a:pt x="19958" y="12627"/>
                  </a:cubicBezTo>
                  <a:lnTo>
                    <a:pt x="19958" y="11196"/>
                  </a:lnTo>
                  <a:close/>
                  <a:moveTo>
                    <a:pt x="19397" y="14734"/>
                  </a:moveTo>
                  <a:lnTo>
                    <a:pt x="19644" y="14983"/>
                  </a:lnTo>
                  <a:lnTo>
                    <a:pt x="20308" y="15645"/>
                  </a:lnTo>
                  <a:cubicBezTo>
                    <a:pt x="20704" y="16041"/>
                    <a:pt x="20767" y="16699"/>
                    <a:pt x="20383" y="17142"/>
                  </a:cubicBezTo>
                  <a:cubicBezTo>
                    <a:pt x="20163" y="17395"/>
                    <a:pt x="19861" y="17520"/>
                    <a:pt x="19559" y="17520"/>
                  </a:cubicBezTo>
                  <a:cubicBezTo>
                    <a:pt x="19281" y="17520"/>
                    <a:pt x="19003" y="17414"/>
                    <a:pt x="18791" y="17203"/>
                  </a:cubicBezTo>
                  <a:lnTo>
                    <a:pt x="18108" y="16520"/>
                  </a:lnTo>
                  <a:lnTo>
                    <a:pt x="17962" y="16374"/>
                  </a:lnTo>
                  <a:lnTo>
                    <a:pt x="18719" y="15616"/>
                  </a:lnTo>
                  <a:cubicBezTo>
                    <a:pt x="18986" y="15349"/>
                    <a:pt x="19212" y="15053"/>
                    <a:pt x="19397" y="14734"/>
                  </a:cubicBezTo>
                  <a:close/>
                  <a:moveTo>
                    <a:pt x="6244" y="1"/>
                  </a:moveTo>
                  <a:cubicBezTo>
                    <a:pt x="6151" y="1"/>
                    <a:pt x="6059" y="36"/>
                    <a:pt x="5988" y="107"/>
                  </a:cubicBezTo>
                  <a:cubicBezTo>
                    <a:pt x="5846" y="249"/>
                    <a:pt x="5846" y="478"/>
                    <a:pt x="5988" y="620"/>
                  </a:cubicBezTo>
                  <a:lnTo>
                    <a:pt x="7363" y="1995"/>
                  </a:lnTo>
                  <a:cubicBezTo>
                    <a:pt x="7431" y="2062"/>
                    <a:pt x="7523" y="2101"/>
                    <a:pt x="7620" y="2101"/>
                  </a:cubicBezTo>
                  <a:lnTo>
                    <a:pt x="14482" y="2101"/>
                  </a:lnTo>
                  <a:cubicBezTo>
                    <a:pt x="15352" y="2101"/>
                    <a:pt x="16060" y="2804"/>
                    <a:pt x="16060" y="3670"/>
                  </a:cubicBezTo>
                  <a:cubicBezTo>
                    <a:pt x="16060" y="4536"/>
                    <a:pt x="15352" y="5241"/>
                    <a:pt x="14482" y="5241"/>
                  </a:cubicBezTo>
                  <a:lnTo>
                    <a:pt x="11823" y="5241"/>
                  </a:lnTo>
                  <a:cubicBezTo>
                    <a:pt x="11731" y="5241"/>
                    <a:pt x="11636" y="5277"/>
                    <a:pt x="11566" y="5347"/>
                  </a:cubicBezTo>
                  <a:lnTo>
                    <a:pt x="5807" y="11106"/>
                  </a:lnTo>
                  <a:lnTo>
                    <a:pt x="655" y="5953"/>
                  </a:lnTo>
                  <a:cubicBezTo>
                    <a:pt x="584" y="5882"/>
                    <a:pt x="491" y="5846"/>
                    <a:pt x="399" y="5846"/>
                  </a:cubicBezTo>
                  <a:cubicBezTo>
                    <a:pt x="306" y="5846"/>
                    <a:pt x="213" y="5882"/>
                    <a:pt x="142" y="5953"/>
                  </a:cubicBezTo>
                  <a:cubicBezTo>
                    <a:pt x="1" y="6094"/>
                    <a:pt x="1" y="6324"/>
                    <a:pt x="142" y="6465"/>
                  </a:cubicBezTo>
                  <a:lnTo>
                    <a:pt x="5296" y="11619"/>
                  </a:lnTo>
                  <a:lnTo>
                    <a:pt x="5199" y="11714"/>
                  </a:lnTo>
                  <a:cubicBezTo>
                    <a:pt x="4499" y="12413"/>
                    <a:pt x="4474" y="13556"/>
                    <a:pt x="5143" y="14262"/>
                  </a:cubicBezTo>
                  <a:cubicBezTo>
                    <a:pt x="5444" y="14579"/>
                    <a:pt x="5841" y="14775"/>
                    <a:pt x="6271" y="14818"/>
                  </a:cubicBezTo>
                  <a:cubicBezTo>
                    <a:pt x="5834" y="15549"/>
                    <a:pt x="5950" y="16523"/>
                    <a:pt x="6642" y="17122"/>
                  </a:cubicBezTo>
                  <a:cubicBezTo>
                    <a:pt x="6978" y="17411"/>
                    <a:pt x="7395" y="17554"/>
                    <a:pt x="7815" y="17554"/>
                  </a:cubicBezTo>
                  <a:cubicBezTo>
                    <a:pt x="8140" y="17554"/>
                    <a:pt x="8467" y="17468"/>
                    <a:pt x="8756" y="17298"/>
                  </a:cubicBezTo>
                  <a:cubicBezTo>
                    <a:pt x="8801" y="17760"/>
                    <a:pt x="9018" y="18180"/>
                    <a:pt x="9375" y="18488"/>
                  </a:cubicBezTo>
                  <a:cubicBezTo>
                    <a:pt x="9710" y="18778"/>
                    <a:pt x="10128" y="18921"/>
                    <a:pt x="10548" y="18921"/>
                  </a:cubicBezTo>
                  <a:cubicBezTo>
                    <a:pt x="11023" y="18921"/>
                    <a:pt x="11500" y="18738"/>
                    <a:pt x="11860" y="18377"/>
                  </a:cubicBezTo>
                  <a:lnTo>
                    <a:pt x="12181" y="18056"/>
                  </a:lnTo>
                  <a:cubicBezTo>
                    <a:pt x="12242" y="18488"/>
                    <a:pt x="12454" y="18879"/>
                    <a:pt x="12793" y="19172"/>
                  </a:cubicBezTo>
                  <a:cubicBezTo>
                    <a:pt x="13127" y="19461"/>
                    <a:pt x="13545" y="19603"/>
                    <a:pt x="13964" y="19603"/>
                  </a:cubicBezTo>
                  <a:cubicBezTo>
                    <a:pt x="14438" y="19603"/>
                    <a:pt x="14915" y="19420"/>
                    <a:pt x="15276" y="19060"/>
                  </a:cubicBezTo>
                  <a:lnTo>
                    <a:pt x="17449" y="16885"/>
                  </a:lnTo>
                  <a:lnTo>
                    <a:pt x="17595" y="17032"/>
                  </a:lnTo>
                  <a:cubicBezTo>
                    <a:pt x="17799" y="17237"/>
                    <a:pt x="17912" y="17509"/>
                    <a:pt x="17914" y="17802"/>
                  </a:cubicBezTo>
                  <a:cubicBezTo>
                    <a:pt x="17912" y="18103"/>
                    <a:pt x="17792" y="18383"/>
                    <a:pt x="17573" y="18591"/>
                  </a:cubicBezTo>
                  <a:cubicBezTo>
                    <a:pt x="17364" y="18787"/>
                    <a:pt x="17101" y="18880"/>
                    <a:pt x="16837" y="18880"/>
                  </a:cubicBezTo>
                  <a:cubicBezTo>
                    <a:pt x="16771" y="18880"/>
                    <a:pt x="16705" y="18875"/>
                    <a:pt x="16639" y="18863"/>
                  </a:cubicBezTo>
                  <a:cubicBezTo>
                    <a:pt x="16617" y="18859"/>
                    <a:pt x="16595" y="18857"/>
                    <a:pt x="16573" y="18857"/>
                  </a:cubicBezTo>
                  <a:cubicBezTo>
                    <a:pt x="16404" y="18857"/>
                    <a:pt x="16250" y="18977"/>
                    <a:pt x="16219" y="19155"/>
                  </a:cubicBezTo>
                  <a:cubicBezTo>
                    <a:pt x="16184" y="19351"/>
                    <a:pt x="16314" y="19541"/>
                    <a:pt x="16512" y="19575"/>
                  </a:cubicBezTo>
                  <a:lnTo>
                    <a:pt x="16513" y="19575"/>
                  </a:lnTo>
                  <a:cubicBezTo>
                    <a:pt x="16619" y="19595"/>
                    <a:pt x="16729" y="19604"/>
                    <a:pt x="16838" y="19604"/>
                  </a:cubicBezTo>
                  <a:cubicBezTo>
                    <a:pt x="17301" y="19604"/>
                    <a:pt x="17738" y="19432"/>
                    <a:pt x="18070" y="19118"/>
                  </a:cubicBezTo>
                  <a:cubicBezTo>
                    <a:pt x="18386" y="18818"/>
                    <a:pt x="18583" y="18418"/>
                    <a:pt x="18628" y="17988"/>
                  </a:cubicBezTo>
                  <a:cubicBezTo>
                    <a:pt x="18916" y="18161"/>
                    <a:pt x="19237" y="18245"/>
                    <a:pt x="19557" y="18245"/>
                  </a:cubicBezTo>
                  <a:cubicBezTo>
                    <a:pt x="20069" y="18245"/>
                    <a:pt x="20575" y="18030"/>
                    <a:pt x="20932" y="17617"/>
                  </a:cubicBezTo>
                  <a:cubicBezTo>
                    <a:pt x="21445" y="17023"/>
                    <a:pt x="21500" y="16170"/>
                    <a:pt x="21107" y="15503"/>
                  </a:cubicBezTo>
                  <a:cubicBezTo>
                    <a:pt x="21570" y="15456"/>
                    <a:pt x="21993" y="15237"/>
                    <a:pt x="22298" y="14884"/>
                  </a:cubicBezTo>
                  <a:cubicBezTo>
                    <a:pt x="22919" y="14165"/>
                    <a:pt x="22863" y="13077"/>
                    <a:pt x="22187" y="12401"/>
                  </a:cubicBezTo>
                  <a:lnTo>
                    <a:pt x="21864" y="12078"/>
                  </a:lnTo>
                  <a:cubicBezTo>
                    <a:pt x="22298" y="12017"/>
                    <a:pt x="22694" y="11800"/>
                    <a:pt x="22981" y="11468"/>
                  </a:cubicBezTo>
                  <a:cubicBezTo>
                    <a:pt x="23422" y="10957"/>
                    <a:pt x="23537" y="10235"/>
                    <a:pt x="23277" y="9596"/>
                  </a:cubicBezTo>
                  <a:cubicBezTo>
                    <a:pt x="23182" y="9367"/>
                    <a:pt x="23046" y="9161"/>
                    <a:pt x="22870" y="8983"/>
                  </a:cubicBezTo>
                  <a:lnTo>
                    <a:pt x="22508" y="8623"/>
                  </a:lnTo>
                  <a:cubicBezTo>
                    <a:pt x="23568" y="7563"/>
                    <a:pt x="24563" y="6568"/>
                    <a:pt x="24665" y="6465"/>
                  </a:cubicBezTo>
                  <a:cubicBezTo>
                    <a:pt x="24807" y="6324"/>
                    <a:pt x="24807" y="6094"/>
                    <a:pt x="24665" y="5953"/>
                  </a:cubicBezTo>
                  <a:cubicBezTo>
                    <a:pt x="24594" y="5882"/>
                    <a:pt x="24501" y="5846"/>
                    <a:pt x="24409" y="5846"/>
                  </a:cubicBezTo>
                  <a:cubicBezTo>
                    <a:pt x="24316" y="5846"/>
                    <a:pt x="24223" y="5882"/>
                    <a:pt x="24152" y="5953"/>
                  </a:cubicBezTo>
                  <a:cubicBezTo>
                    <a:pt x="24043" y="6062"/>
                    <a:pt x="22892" y="7215"/>
                    <a:pt x="21742" y="8364"/>
                  </a:cubicBezTo>
                  <a:cubicBezTo>
                    <a:pt x="21740" y="8364"/>
                    <a:pt x="21740" y="8366"/>
                    <a:pt x="21739" y="8366"/>
                  </a:cubicBezTo>
                  <a:cubicBezTo>
                    <a:pt x="21739" y="8366"/>
                    <a:pt x="21739" y="8368"/>
                    <a:pt x="21737" y="8368"/>
                  </a:cubicBezTo>
                  <a:cubicBezTo>
                    <a:pt x="20593" y="9512"/>
                    <a:pt x="19451" y="10656"/>
                    <a:pt x="19339" y="10767"/>
                  </a:cubicBezTo>
                  <a:cubicBezTo>
                    <a:pt x="19271" y="10835"/>
                    <a:pt x="19234" y="10927"/>
                    <a:pt x="19234" y="11024"/>
                  </a:cubicBezTo>
                  <a:lnTo>
                    <a:pt x="19234" y="12627"/>
                  </a:lnTo>
                  <a:cubicBezTo>
                    <a:pt x="19234" y="13563"/>
                    <a:pt x="18868" y="14441"/>
                    <a:pt x="18206" y="15103"/>
                  </a:cubicBezTo>
                  <a:lnTo>
                    <a:pt x="14763" y="18548"/>
                  </a:lnTo>
                  <a:cubicBezTo>
                    <a:pt x="14543" y="18768"/>
                    <a:pt x="14252" y="18880"/>
                    <a:pt x="13965" y="18880"/>
                  </a:cubicBezTo>
                  <a:cubicBezTo>
                    <a:pt x="13714" y="18880"/>
                    <a:pt x="13465" y="18795"/>
                    <a:pt x="13266" y="18623"/>
                  </a:cubicBezTo>
                  <a:cubicBezTo>
                    <a:pt x="13033" y="18422"/>
                    <a:pt x="12899" y="18144"/>
                    <a:pt x="12888" y="17839"/>
                  </a:cubicBezTo>
                  <a:cubicBezTo>
                    <a:pt x="12877" y="17533"/>
                    <a:pt x="12990" y="17246"/>
                    <a:pt x="13205" y="17031"/>
                  </a:cubicBezTo>
                  <a:cubicBezTo>
                    <a:pt x="13347" y="16889"/>
                    <a:pt x="13347" y="16659"/>
                    <a:pt x="13205" y="16518"/>
                  </a:cubicBezTo>
                  <a:cubicBezTo>
                    <a:pt x="13135" y="16447"/>
                    <a:pt x="13043" y="16412"/>
                    <a:pt x="12950" y="16412"/>
                  </a:cubicBezTo>
                  <a:cubicBezTo>
                    <a:pt x="12858" y="16412"/>
                    <a:pt x="12765" y="16447"/>
                    <a:pt x="12694" y="16518"/>
                  </a:cubicBezTo>
                  <a:lnTo>
                    <a:pt x="11347" y="17864"/>
                  </a:lnTo>
                  <a:cubicBezTo>
                    <a:pt x="11127" y="18085"/>
                    <a:pt x="10837" y="18197"/>
                    <a:pt x="10549" y="18197"/>
                  </a:cubicBezTo>
                  <a:cubicBezTo>
                    <a:pt x="10298" y="18197"/>
                    <a:pt x="10049" y="18112"/>
                    <a:pt x="9850" y="17940"/>
                  </a:cubicBezTo>
                  <a:cubicBezTo>
                    <a:pt x="9617" y="17739"/>
                    <a:pt x="9483" y="17461"/>
                    <a:pt x="9472" y="17156"/>
                  </a:cubicBezTo>
                  <a:cubicBezTo>
                    <a:pt x="9461" y="16850"/>
                    <a:pt x="9574" y="16563"/>
                    <a:pt x="9789" y="16347"/>
                  </a:cubicBezTo>
                  <a:cubicBezTo>
                    <a:pt x="9931" y="16206"/>
                    <a:pt x="9931" y="15976"/>
                    <a:pt x="9789" y="15835"/>
                  </a:cubicBezTo>
                  <a:cubicBezTo>
                    <a:pt x="9718" y="15764"/>
                    <a:pt x="9626" y="15728"/>
                    <a:pt x="9533" y="15728"/>
                  </a:cubicBezTo>
                  <a:cubicBezTo>
                    <a:pt x="9440" y="15728"/>
                    <a:pt x="9348" y="15764"/>
                    <a:pt x="9278" y="15835"/>
                  </a:cubicBezTo>
                  <a:lnTo>
                    <a:pt x="8615" y="16498"/>
                  </a:lnTo>
                  <a:cubicBezTo>
                    <a:pt x="8394" y="16718"/>
                    <a:pt x="8104" y="16830"/>
                    <a:pt x="7816" y="16830"/>
                  </a:cubicBezTo>
                  <a:cubicBezTo>
                    <a:pt x="7565" y="16830"/>
                    <a:pt x="7316" y="16745"/>
                    <a:pt x="7117" y="16573"/>
                  </a:cubicBezTo>
                  <a:cubicBezTo>
                    <a:pt x="6635" y="16157"/>
                    <a:pt x="6612" y="15428"/>
                    <a:pt x="7056" y="14981"/>
                  </a:cubicBezTo>
                  <a:lnTo>
                    <a:pt x="7740" y="14298"/>
                  </a:lnTo>
                  <a:cubicBezTo>
                    <a:pt x="7881" y="14156"/>
                    <a:pt x="7881" y="13927"/>
                    <a:pt x="7740" y="13785"/>
                  </a:cubicBezTo>
                  <a:cubicBezTo>
                    <a:pt x="7669" y="13714"/>
                    <a:pt x="7576" y="13679"/>
                    <a:pt x="7483" y="13679"/>
                  </a:cubicBezTo>
                  <a:cubicBezTo>
                    <a:pt x="7391" y="13679"/>
                    <a:pt x="7299" y="13714"/>
                    <a:pt x="7229" y="13785"/>
                  </a:cubicBezTo>
                  <a:cubicBezTo>
                    <a:pt x="7022" y="13992"/>
                    <a:pt x="6748" y="14104"/>
                    <a:pt x="6459" y="14104"/>
                  </a:cubicBezTo>
                  <a:cubicBezTo>
                    <a:pt x="6454" y="14104"/>
                    <a:pt x="6450" y="14104"/>
                    <a:pt x="6445" y="14104"/>
                  </a:cubicBezTo>
                  <a:cubicBezTo>
                    <a:pt x="6149" y="14099"/>
                    <a:pt x="5873" y="13979"/>
                    <a:pt x="5669" y="13764"/>
                  </a:cubicBezTo>
                  <a:cubicBezTo>
                    <a:pt x="5269" y="13340"/>
                    <a:pt x="5288" y="12650"/>
                    <a:pt x="5712" y="12227"/>
                  </a:cubicBezTo>
                  <a:lnTo>
                    <a:pt x="11973" y="5965"/>
                  </a:lnTo>
                  <a:lnTo>
                    <a:pt x="14482" y="5965"/>
                  </a:lnTo>
                  <a:cubicBezTo>
                    <a:pt x="15751" y="5965"/>
                    <a:pt x="16784" y="4936"/>
                    <a:pt x="16784" y="3670"/>
                  </a:cubicBezTo>
                  <a:cubicBezTo>
                    <a:pt x="16784" y="3371"/>
                    <a:pt x="16725" y="3084"/>
                    <a:pt x="16619" y="2820"/>
                  </a:cubicBezTo>
                  <a:lnTo>
                    <a:pt x="18819" y="620"/>
                  </a:lnTo>
                  <a:cubicBezTo>
                    <a:pt x="18961" y="478"/>
                    <a:pt x="18961" y="249"/>
                    <a:pt x="18819" y="107"/>
                  </a:cubicBezTo>
                  <a:cubicBezTo>
                    <a:pt x="18749" y="36"/>
                    <a:pt x="18656" y="1"/>
                    <a:pt x="18563" y="1"/>
                  </a:cubicBezTo>
                  <a:cubicBezTo>
                    <a:pt x="18470" y="1"/>
                    <a:pt x="18377" y="36"/>
                    <a:pt x="18307" y="107"/>
                  </a:cubicBezTo>
                  <a:lnTo>
                    <a:pt x="16232" y="2182"/>
                  </a:lnTo>
                  <a:cubicBezTo>
                    <a:pt x="15809" y="1689"/>
                    <a:pt x="15183" y="1377"/>
                    <a:pt x="14482" y="1377"/>
                  </a:cubicBezTo>
                  <a:lnTo>
                    <a:pt x="7768" y="1377"/>
                  </a:lnTo>
                  <a:lnTo>
                    <a:pt x="6501" y="107"/>
                  </a:lnTo>
                  <a:cubicBezTo>
                    <a:pt x="6430" y="36"/>
                    <a:pt x="6337" y="1"/>
                    <a:pt x="6244"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grpSp>
          <p:nvGrpSpPr>
            <p:cNvPr id="353" name="Google Shape;353;p19"/>
            <p:cNvGrpSpPr/>
            <p:nvPr/>
          </p:nvGrpSpPr>
          <p:grpSpPr bwMode="auto">
            <a:xfrm>
              <a:off x="4963225" y="2647998"/>
              <a:ext cx="618375" cy="391075"/>
              <a:chOff x="1276925" y="1501625"/>
              <a:chExt cx="618375" cy="391075"/>
            </a:xfrm>
          </p:grpSpPr>
          <p:sp>
            <p:nvSpPr>
              <p:cNvPr id="354" name="Google Shape;354;p19"/>
              <p:cNvSpPr/>
              <p:nvPr/>
            </p:nvSpPr>
            <p:spPr bwMode="auto">
              <a:xfrm>
                <a:off x="1276925" y="1501625"/>
                <a:ext cx="618375" cy="391075"/>
              </a:xfrm>
              <a:custGeom>
                <a:avLst/>
                <a:gdLst/>
                <a:ahLst/>
                <a:cxnLst/>
                <a:rect l="l" t="t" r="r" b="b"/>
                <a:pathLst>
                  <a:path w="24735" h="15643" fill="norm" stroke="1" extrusionOk="0">
                    <a:moveTo>
                      <a:pt x="12367" y="727"/>
                    </a:moveTo>
                    <a:cubicBezTo>
                      <a:pt x="18787" y="727"/>
                      <a:pt x="24009" y="5949"/>
                      <a:pt x="24009" y="12368"/>
                    </a:cubicBezTo>
                    <a:lnTo>
                      <a:pt x="24009" y="13822"/>
                    </a:lnTo>
                    <a:cubicBezTo>
                      <a:pt x="24009" y="14425"/>
                      <a:pt x="23519" y="14914"/>
                      <a:pt x="22916" y="14914"/>
                    </a:cubicBezTo>
                    <a:lnTo>
                      <a:pt x="1820" y="14914"/>
                    </a:lnTo>
                    <a:cubicBezTo>
                      <a:pt x="1218" y="14914"/>
                      <a:pt x="728" y="14425"/>
                      <a:pt x="728" y="13822"/>
                    </a:cubicBezTo>
                    <a:lnTo>
                      <a:pt x="728" y="12368"/>
                    </a:lnTo>
                    <a:cubicBezTo>
                      <a:pt x="728" y="5949"/>
                      <a:pt x="5950" y="727"/>
                      <a:pt x="12367" y="727"/>
                    </a:cubicBezTo>
                    <a:close/>
                    <a:moveTo>
                      <a:pt x="12367" y="1"/>
                    </a:moveTo>
                    <a:cubicBezTo>
                      <a:pt x="5534" y="1"/>
                      <a:pt x="0" y="5531"/>
                      <a:pt x="0" y="12368"/>
                    </a:cubicBezTo>
                    <a:lnTo>
                      <a:pt x="0" y="13822"/>
                    </a:lnTo>
                    <a:cubicBezTo>
                      <a:pt x="0" y="14825"/>
                      <a:pt x="816" y="15642"/>
                      <a:pt x="1820" y="15642"/>
                    </a:cubicBezTo>
                    <a:lnTo>
                      <a:pt x="22916" y="15642"/>
                    </a:lnTo>
                    <a:cubicBezTo>
                      <a:pt x="23921" y="15642"/>
                      <a:pt x="24735" y="14825"/>
                      <a:pt x="24735" y="13822"/>
                    </a:cubicBezTo>
                    <a:lnTo>
                      <a:pt x="24735" y="12368"/>
                    </a:lnTo>
                    <a:cubicBezTo>
                      <a:pt x="24735" y="5534"/>
                      <a:pt x="19205" y="1"/>
                      <a:pt x="12367"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55" name="Google Shape;355;p19"/>
              <p:cNvSpPr/>
              <p:nvPr/>
            </p:nvSpPr>
            <p:spPr bwMode="auto">
              <a:xfrm>
                <a:off x="1340575" y="1565300"/>
                <a:ext cx="491075" cy="291000"/>
              </a:xfrm>
              <a:custGeom>
                <a:avLst/>
                <a:gdLst/>
                <a:ahLst/>
                <a:cxnLst/>
                <a:rect l="l" t="t" r="r" b="b"/>
                <a:pathLst>
                  <a:path w="19643" h="11640" fill="norm" stroke="1" extrusionOk="0">
                    <a:moveTo>
                      <a:pt x="3522" y="5819"/>
                    </a:moveTo>
                    <a:cubicBezTo>
                      <a:pt x="3585" y="5819"/>
                      <a:pt x="3647" y="5836"/>
                      <a:pt x="3703" y="5869"/>
                    </a:cubicBezTo>
                    <a:lnTo>
                      <a:pt x="8462" y="8616"/>
                    </a:lnTo>
                    <a:cubicBezTo>
                      <a:pt x="8301" y="8797"/>
                      <a:pt x="8175" y="9011"/>
                      <a:pt x="8097" y="9246"/>
                    </a:cubicBezTo>
                    <a:lnTo>
                      <a:pt x="3339" y="6498"/>
                    </a:lnTo>
                    <a:cubicBezTo>
                      <a:pt x="3257" y="6450"/>
                      <a:pt x="3196" y="6371"/>
                      <a:pt x="3171" y="6278"/>
                    </a:cubicBezTo>
                    <a:cubicBezTo>
                      <a:pt x="3146" y="6183"/>
                      <a:pt x="3158" y="6086"/>
                      <a:pt x="3207" y="6002"/>
                    </a:cubicBezTo>
                    <a:cubicBezTo>
                      <a:pt x="3255" y="5917"/>
                      <a:pt x="3334" y="5857"/>
                      <a:pt x="3427" y="5831"/>
                    </a:cubicBezTo>
                    <a:cubicBezTo>
                      <a:pt x="3459" y="5823"/>
                      <a:pt x="3491" y="5819"/>
                      <a:pt x="3522" y="5819"/>
                    </a:cubicBezTo>
                    <a:close/>
                    <a:moveTo>
                      <a:pt x="9821" y="726"/>
                    </a:moveTo>
                    <a:cubicBezTo>
                      <a:pt x="11294" y="726"/>
                      <a:pt x="12755" y="1089"/>
                      <a:pt x="14050" y="1772"/>
                    </a:cubicBezTo>
                    <a:lnTo>
                      <a:pt x="10962" y="7119"/>
                    </a:lnTo>
                    <a:cubicBezTo>
                      <a:pt x="10862" y="7293"/>
                      <a:pt x="10921" y="7515"/>
                      <a:pt x="11095" y="7616"/>
                    </a:cubicBezTo>
                    <a:cubicBezTo>
                      <a:pt x="11152" y="7649"/>
                      <a:pt x="11214" y="7664"/>
                      <a:pt x="11275" y="7664"/>
                    </a:cubicBezTo>
                    <a:cubicBezTo>
                      <a:pt x="11403" y="7664"/>
                      <a:pt x="11526" y="7597"/>
                      <a:pt x="11593" y="7483"/>
                    </a:cubicBezTo>
                    <a:lnTo>
                      <a:pt x="14679" y="2136"/>
                    </a:lnTo>
                    <a:cubicBezTo>
                      <a:pt x="17198" y="3735"/>
                      <a:pt x="18789" y="6486"/>
                      <a:pt x="18909" y="9457"/>
                    </a:cubicBezTo>
                    <a:lnTo>
                      <a:pt x="11604" y="9457"/>
                    </a:lnTo>
                    <a:cubicBezTo>
                      <a:pt x="11432" y="8614"/>
                      <a:pt x="10686" y="8003"/>
                      <a:pt x="9821" y="8003"/>
                    </a:cubicBezTo>
                    <a:cubicBezTo>
                      <a:pt x="9621" y="8003"/>
                      <a:pt x="9427" y="8035"/>
                      <a:pt x="9246" y="8096"/>
                    </a:cubicBezTo>
                    <a:lnTo>
                      <a:pt x="5595" y="1772"/>
                    </a:lnTo>
                    <a:cubicBezTo>
                      <a:pt x="6890" y="1089"/>
                      <a:pt x="8351" y="726"/>
                      <a:pt x="9821" y="726"/>
                    </a:cubicBezTo>
                    <a:close/>
                    <a:moveTo>
                      <a:pt x="9821" y="8729"/>
                    </a:moveTo>
                    <a:cubicBezTo>
                      <a:pt x="10424" y="8729"/>
                      <a:pt x="10914" y="9219"/>
                      <a:pt x="10914" y="9821"/>
                    </a:cubicBezTo>
                    <a:cubicBezTo>
                      <a:pt x="10914" y="10422"/>
                      <a:pt x="10424" y="10911"/>
                      <a:pt x="9821" y="10911"/>
                    </a:cubicBezTo>
                    <a:cubicBezTo>
                      <a:pt x="9221" y="10911"/>
                      <a:pt x="8731" y="10422"/>
                      <a:pt x="8731" y="9821"/>
                    </a:cubicBezTo>
                    <a:cubicBezTo>
                      <a:pt x="8731" y="9219"/>
                      <a:pt x="9221" y="8729"/>
                      <a:pt x="9821" y="8729"/>
                    </a:cubicBezTo>
                    <a:close/>
                    <a:moveTo>
                      <a:pt x="9821" y="0"/>
                    </a:moveTo>
                    <a:cubicBezTo>
                      <a:pt x="8150" y="0"/>
                      <a:pt x="6458" y="422"/>
                      <a:pt x="4912" y="1318"/>
                    </a:cubicBezTo>
                    <a:cubicBezTo>
                      <a:pt x="4742" y="1417"/>
                      <a:pt x="4677" y="1637"/>
                      <a:pt x="4779" y="1815"/>
                    </a:cubicBezTo>
                    <a:cubicBezTo>
                      <a:pt x="4781" y="1817"/>
                      <a:pt x="4783" y="1818"/>
                      <a:pt x="4783" y="1820"/>
                    </a:cubicBezTo>
                    <a:lnTo>
                      <a:pt x="8102" y="7567"/>
                    </a:lnTo>
                    <a:lnTo>
                      <a:pt x="4067" y="5238"/>
                    </a:lnTo>
                    <a:cubicBezTo>
                      <a:pt x="3899" y="5141"/>
                      <a:pt x="3711" y="5091"/>
                      <a:pt x="3522" y="5091"/>
                    </a:cubicBezTo>
                    <a:cubicBezTo>
                      <a:pt x="3427" y="5091"/>
                      <a:pt x="3332" y="5103"/>
                      <a:pt x="3239" y="5128"/>
                    </a:cubicBezTo>
                    <a:cubicBezTo>
                      <a:pt x="2957" y="5206"/>
                      <a:pt x="2722" y="5385"/>
                      <a:pt x="2577" y="5638"/>
                    </a:cubicBezTo>
                    <a:cubicBezTo>
                      <a:pt x="2276" y="6160"/>
                      <a:pt x="2455" y="6828"/>
                      <a:pt x="2977" y="7128"/>
                    </a:cubicBezTo>
                    <a:lnTo>
                      <a:pt x="7010" y="9457"/>
                    </a:lnTo>
                    <a:lnTo>
                      <a:pt x="736" y="9457"/>
                    </a:lnTo>
                    <a:cubicBezTo>
                      <a:pt x="840" y="6841"/>
                      <a:pt x="2075" y="4392"/>
                      <a:pt x="4125" y="2738"/>
                    </a:cubicBezTo>
                    <a:cubicBezTo>
                      <a:pt x="4281" y="2613"/>
                      <a:pt x="4306" y="2383"/>
                      <a:pt x="4180" y="2227"/>
                    </a:cubicBezTo>
                    <a:cubicBezTo>
                      <a:pt x="4108" y="2137"/>
                      <a:pt x="4002" y="2091"/>
                      <a:pt x="3896" y="2091"/>
                    </a:cubicBezTo>
                    <a:cubicBezTo>
                      <a:pt x="3815" y="2091"/>
                      <a:pt x="3735" y="2118"/>
                      <a:pt x="3667" y="2172"/>
                    </a:cubicBezTo>
                    <a:cubicBezTo>
                      <a:pt x="1356" y="4035"/>
                      <a:pt x="1" y="6832"/>
                      <a:pt x="1" y="9821"/>
                    </a:cubicBezTo>
                    <a:cubicBezTo>
                      <a:pt x="1" y="9916"/>
                      <a:pt x="40" y="10011"/>
                      <a:pt x="108" y="10078"/>
                    </a:cubicBezTo>
                    <a:cubicBezTo>
                      <a:pt x="174" y="10146"/>
                      <a:pt x="269" y="10185"/>
                      <a:pt x="365" y="10185"/>
                    </a:cubicBezTo>
                    <a:lnTo>
                      <a:pt x="8039" y="10185"/>
                    </a:lnTo>
                    <a:cubicBezTo>
                      <a:pt x="8209" y="11014"/>
                      <a:pt x="8945" y="11639"/>
                      <a:pt x="9821" y="11639"/>
                    </a:cubicBezTo>
                    <a:cubicBezTo>
                      <a:pt x="10700" y="11639"/>
                      <a:pt x="11435" y="11014"/>
                      <a:pt x="11604" y="10185"/>
                    </a:cubicBezTo>
                    <a:lnTo>
                      <a:pt x="19280" y="10185"/>
                    </a:lnTo>
                    <a:cubicBezTo>
                      <a:pt x="19481" y="10185"/>
                      <a:pt x="19642" y="10022"/>
                      <a:pt x="19642" y="9821"/>
                    </a:cubicBezTo>
                    <a:cubicBezTo>
                      <a:pt x="19642" y="4435"/>
                      <a:pt x="15262" y="0"/>
                      <a:pt x="9823"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grpSp>
        <p:grpSp>
          <p:nvGrpSpPr>
            <p:cNvPr id="356" name="Google Shape;356;p19"/>
            <p:cNvGrpSpPr/>
            <p:nvPr/>
          </p:nvGrpSpPr>
          <p:grpSpPr bwMode="auto">
            <a:xfrm>
              <a:off x="6428506" y="1971651"/>
              <a:ext cx="490143" cy="490124"/>
              <a:chOff x="5373500" y="2763425"/>
              <a:chExt cx="618400" cy="618375"/>
            </a:xfrm>
          </p:grpSpPr>
          <p:sp>
            <p:nvSpPr>
              <p:cNvPr id="357" name="Google Shape;357;p19"/>
              <p:cNvSpPr/>
              <p:nvPr/>
            </p:nvSpPr>
            <p:spPr bwMode="auto">
              <a:xfrm>
                <a:off x="5671800" y="2967075"/>
                <a:ext cx="320100" cy="414725"/>
              </a:xfrm>
              <a:custGeom>
                <a:avLst/>
                <a:gdLst/>
                <a:ahLst/>
                <a:cxnLst/>
                <a:rect l="l" t="t" r="r" b="b"/>
                <a:pathLst>
                  <a:path w="12804" h="16589" fill="norm" stroke="1" extrusionOk="0">
                    <a:moveTo>
                      <a:pt x="5383" y="0"/>
                    </a:moveTo>
                    <a:cubicBezTo>
                      <a:pt x="4557" y="0"/>
                      <a:pt x="3866" y="588"/>
                      <a:pt x="3707" y="1368"/>
                    </a:cubicBezTo>
                    <a:cubicBezTo>
                      <a:pt x="2238" y="1533"/>
                      <a:pt x="1123" y="2778"/>
                      <a:pt x="1121" y="4264"/>
                    </a:cubicBezTo>
                    <a:lnTo>
                      <a:pt x="1121" y="5001"/>
                    </a:lnTo>
                    <a:lnTo>
                      <a:pt x="1121" y="5014"/>
                    </a:lnTo>
                    <a:cubicBezTo>
                      <a:pt x="1134" y="5355"/>
                      <a:pt x="1191" y="5685"/>
                      <a:pt x="1297" y="6013"/>
                    </a:cubicBezTo>
                    <a:cubicBezTo>
                      <a:pt x="569" y="6090"/>
                      <a:pt x="0" y="6707"/>
                      <a:pt x="0" y="7454"/>
                    </a:cubicBezTo>
                    <a:cubicBezTo>
                      <a:pt x="0" y="8270"/>
                      <a:pt x="669" y="8904"/>
                      <a:pt x="1447" y="8904"/>
                    </a:cubicBezTo>
                    <a:cubicBezTo>
                      <a:pt x="1551" y="8904"/>
                      <a:pt x="1656" y="8892"/>
                      <a:pt x="1761" y="8869"/>
                    </a:cubicBezTo>
                    <a:cubicBezTo>
                      <a:pt x="2113" y="9798"/>
                      <a:pt x="2742" y="10587"/>
                      <a:pt x="3544" y="11146"/>
                    </a:cubicBezTo>
                    <a:cubicBezTo>
                      <a:pt x="2970" y="11792"/>
                      <a:pt x="2658" y="12606"/>
                      <a:pt x="2658" y="13481"/>
                    </a:cubicBezTo>
                    <a:lnTo>
                      <a:pt x="2658" y="16226"/>
                    </a:lnTo>
                    <a:cubicBezTo>
                      <a:pt x="2658" y="16427"/>
                      <a:pt x="2819" y="16589"/>
                      <a:pt x="3020" y="16589"/>
                    </a:cubicBezTo>
                    <a:cubicBezTo>
                      <a:pt x="3221" y="16589"/>
                      <a:pt x="3382" y="16427"/>
                      <a:pt x="3382" y="16226"/>
                    </a:cubicBezTo>
                    <a:lnTo>
                      <a:pt x="3382" y="13481"/>
                    </a:lnTo>
                    <a:cubicBezTo>
                      <a:pt x="3382" y="12739"/>
                      <a:pt x="3666" y="12052"/>
                      <a:pt x="4182" y="11525"/>
                    </a:cubicBezTo>
                    <a:cubicBezTo>
                      <a:pt x="4628" y="11745"/>
                      <a:pt x="5113" y="11903"/>
                      <a:pt x="5622" y="11982"/>
                    </a:cubicBezTo>
                    <a:cubicBezTo>
                      <a:pt x="5641" y="11985"/>
                      <a:pt x="5661" y="11987"/>
                      <a:pt x="5680" y="11987"/>
                    </a:cubicBezTo>
                    <a:cubicBezTo>
                      <a:pt x="5854" y="11987"/>
                      <a:pt x="6007" y="11859"/>
                      <a:pt x="6036" y="11681"/>
                    </a:cubicBezTo>
                    <a:cubicBezTo>
                      <a:pt x="6067" y="11484"/>
                      <a:pt x="5930" y="11297"/>
                      <a:pt x="5733" y="11267"/>
                    </a:cubicBezTo>
                    <a:cubicBezTo>
                      <a:pt x="4112" y="11012"/>
                      <a:pt x="2778" y="9846"/>
                      <a:pt x="2333" y="8295"/>
                    </a:cubicBezTo>
                    <a:cubicBezTo>
                      <a:pt x="2286" y="8131"/>
                      <a:pt x="2138" y="8035"/>
                      <a:pt x="1985" y="8035"/>
                    </a:cubicBezTo>
                    <a:cubicBezTo>
                      <a:pt x="1916" y="8035"/>
                      <a:pt x="1845" y="8054"/>
                      <a:pt x="1783" y="8096"/>
                    </a:cubicBezTo>
                    <a:cubicBezTo>
                      <a:pt x="1675" y="8153"/>
                      <a:pt x="1561" y="8179"/>
                      <a:pt x="1451" y="8179"/>
                    </a:cubicBezTo>
                    <a:cubicBezTo>
                      <a:pt x="1072" y="8179"/>
                      <a:pt x="725" y="7874"/>
                      <a:pt x="725" y="7454"/>
                    </a:cubicBezTo>
                    <a:cubicBezTo>
                      <a:pt x="725" y="7054"/>
                      <a:pt x="1051" y="6728"/>
                      <a:pt x="1449" y="6728"/>
                    </a:cubicBezTo>
                    <a:cubicBezTo>
                      <a:pt x="1548" y="6728"/>
                      <a:pt x="1641" y="6748"/>
                      <a:pt x="1731" y="6786"/>
                    </a:cubicBezTo>
                    <a:cubicBezTo>
                      <a:pt x="1775" y="6804"/>
                      <a:pt x="1822" y="6813"/>
                      <a:pt x="1868" y="6813"/>
                    </a:cubicBezTo>
                    <a:cubicBezTo>
                      <a:pt x="1962" y="6813"/>
                      <a:pt x="2056" y="6777"/>
                      <a:pt x="2125" y="6708"/>
                    </a:cubicBezTo>
                    <a:cubicBezTo>
                      <a:pt x="2236" y="6599"/>
                      <a:pt x="2265" y="6423"/>
                      <a:pt x="2190" y="6282"/>
                    </a:cubicBezTo>
                    <a:cubicBezTo>
                      <a:pt x="1967" y="5835"/>
                      <a:pt x="1865" y="5450"/>
                      <a:pt x="1846" y="4994"/>
                    </a:cubicBezTo>
                    <a:lnTo>
                      <a:pt x="1846" y="4264"/>
                    </a:lnTo>
                    <a:cubicBezTo>
                      <a:pt x="1847" y="3050"/>
                      <a:pt x="2828" y="2075"/>
                      <a:pt x="4035" y="2075"/>
                    </a:cubicBezTo>
                    <a:cubicBezTo>
                      <a:pt x="4234" y="2075"/>
                      <a:pt x="4397" y="1914"/>
                      <a:pt x="4397" y="1713"/>
                    </a:cubicBezTo>
                    <a:cubicBezTo>
                      <a:pt x="4397" y="1169"/>
                      <a:pt x="4840" y="727"/>
                      <a:pt x="5383" y="725"/>
                    </a:cubicBezTo>
                    <a:lnTo>
                      <a:pt x="6405" y="725"/>
                    </a:lnTo>
                    <a:cubicBezTo>
                      <a:pt x="6931" y="725"/>
                      <a:pt x="8310" y="866"/>
                      <a:pt x="9746" y="2175"/>
                    </a:cubicBezTo>
                    <a:cubicBezTo>
                      <a:pt x="10648" y="3004"/>
                      <a:pt x="11071" y="3900"/>
                      <a:pt x="11077" y="4998"/>
                    </a:cubicBezTo>
                    <a:cubicBezTo>
                      <a:pt x="11069" y="5387"/>
                      <a:pt x="10956" y="5763"/>
                      <a:pt x="10748" y="6086"/>
                    </a:cubicBezTo>
                    <a:cubicBezTo>
                      <a:pt x="8663" y="6038"/>
                      <a:pt x="6712" y="5184"/>
                      <a:pt x="5252" y="3683"/>
                    </a:cubicBezTo>
                    <a:cubicBezTo>
                      <a:pt x="5179" y="3609"/>
                      <a:pt x="5086" y="3574"/>
                      <a:pt x="4994" y="3574"/>
                    </a:cubicBezTo>
                    <a:cubicBezTo>
                      <a:pt x="4834" y="3574"/>
                      <a:pt x="4677" y="3679"/>
                      <a:pt x="4637" y="3857"/>
                    </a:cubicBezTo>
                    <a:cubicBezTo>
                      <a:pt x="4453" y="4698"/>
                      <a:pt x="3883" y="5425"/>
                      <a:pt x="3110" y="5803"/>
                    </a:cubicBezTo>
                    <a:cubicBezTo>
                      <a:pt x="2934" y="5889"/>
                      <a:pt x="2855" y="6106"/>
                      <a:pt x="2945" y="6287"/>
                    </a:cubicBezTo>
                    <a:cubicBezTo>
                      <a:pt x="3009" y="6417"/>
                      <a:pt x="3137" y="6490"/>
                      <a:pt x="3270" y="6490"/>
                    </a:cubicBezTo>
                    <a:cubicBezTo>
                      <a:pt x="3324" y="6490"/>
                      <a:pt x="3378" y="6479"/>
                      <a:pt x="3429" y="6454"/>
                    </a:cubicBezTo>
                    <a:cubicBezTo>
                      <a:pt x="3820" y="6262"/>
                      <a:pt x="4168" y="6006"/>
                      <a:pt x="4465" y="5686"/>
                    </a:cubicBezTo>
                    <a:cubicBezTo>
                      <a:pt x="4763" y="5369"/>
                      <a:pt x="4996" y="5003"/>
                      <a:pt x="5161" y="4601"/>
                    </a:cubicBezTo>
                    <a:cubicBezTo>
                      <a:pt x="5946" y="5306"/>
                      <a:pt x="6839" y="5855"/>
                      <a:pt x="7818" y="6233"/>
                    </a:cubicBezTo>
                    <a:cubicBezTo>
                      <a:pt x="8812" y="6619"/>
                      <a:pt x="9859" y="6812"/>
                      <a:pt x="10931" y="6812"/>
                    </a:cubicBezTo>
                    <a:cubicBezTo>
                      <a:pt x="11075" y="6812"/>
                      <a:pt x="11129" y="6728"/>
                      <a:pt x="11353" y="6728"/>
                    </a:cubicBezTo>
                    <a:cubicBezTo>
                      <a:pt x="11753" y="6728"/>
                      <a:pt x="12079" y="7054"/>
                      <a:pt x="12079" y="7454"/>
                    </a:cubicBezTo>
                    <a:cubicBezTo>
                      <a:pt x="12079" y="7852"/>
                      <a:pt x="11753" y="8179"/>
                      <a:pt x="11353" y="8179"/>
                    </a:cubicBezTo>
                    <a:cubicBezTo>
                      <a:pt x="11077" y="8179"/>
                      <a:pt x="11026" y="8062"/>
                      <a:pt x="10879" y="8037"/>
                    </a:cubicBezTo>
                    <a:cubicBezTo>
                      <a:pt x="10859" y="8034"/>
                      <a:pt x="10839" y="8032"/>
                      <a:pt x="10819" y="8032"/>
                    </a:cubicBezTo>
                    <a:cubicBezTo>
                      <a:pt x="10659" y="8032"/>
                      <a:pt x="10515" y="8137"/>
                      <a:pt x="10470" y="8295"/>
                    </a:cubicBezTo>
                    <a:cubicBezTo>
                      <a:pt x="10026" y="9846"/>
                      <a:pt x="8692" y="11014"/>
                      <a:pt x="7071" y="11267"/>
                    </a:cubicBezTo>
                    <a:cubicBezTo>
                      <a:pt x="6873" y="11297"/>
                      <a:pt x="6737" y="11484"/>
                      <a:pt x="6768" y="11681"/>
                    </a:cubicBezTo>
                    <a:cubicBezTo>
                      <a:pt x="6797" y="11859"/>
                      <a:pt x="6950" y="11987"/>
                      <a:pt x="7124" y="11987"/>
                    </a:cubicBezTo>
                    <a:cubicBezTo>
                      <a:pt x="7143" y="11987"/>
                      <a:pt x="7162" y="11985"/>
                      <a:pt x="7182" y="11982"/>
                    </a:cubicBezTo>
                    <a:cubicBezTo>
                      <a:pt x="7691" y="11903"/>
                      <a:pt x="8175" y="11747"/>
                      <a:pt x="8622" y="11525"/>
                    </a:cubicBezTo>
                    <a:cubicBezTo>
                      <a:pt x="9138" y="12052"/>
                      <a:pt x="9422" y="12739"/>
                      <a:pt x="9422" y="13481"/>
                    </a:cubicBezTo>
                    <a:lnTo>
                      <a:pt x="9422" y="16226"/>
                    </a:lnTo>
                    <a:cubicBezTo>
                      <a:pt x="9422" y="16427"/>
                      <a:pt x="9583" y="16589"/>
                      <a:pt x="9784" y="16589"/>
                    </a:cubicBezTo>
                    <a:cubicBezTo>
                      <a:pt x="9985" y="16589"/>
                      <a:pt x="10146" y="16427"/>
                      <a:pt x="10146" y="16226"/>
                    </a:cubicBezTo>
                    <a:lnTo>
                      <a:pt x="10146" y="13481"/>
                    </a:lnTo>
                    <a:cubicBezTo>
                      <a:pt x="10146" y="12604"/>
                      <a:pt x="9834" y="11792"/>
                      <a:pt x="9260" y="11146"/>
                    </a:cubicBezTo>
                    <a:cubicBezTo>
                      <a:pt x="10062" y="10587"/>
                      <a:pt x="10691" y="9798"/>
                      <a:pt x="11042" y="8869"/>
                    </a:cubicBezTo>
                    <a:cubicBezTo>
                      <a:pt x="11148" y="8892"/>
                      <a:pt x="11252" y="8903"/>
                      <a:pt x="11355" y="8903"/>
                    </a:cubicBezTo>
                    <a:cubicBezTo>
                      <a:pt x="12132" y="8903"/>
                      <a:pt x="12803" y="8273"/>
                      <a:pt x="12803" y="7454"/>
                    </a:cubicBezTo>
                    <a:cubicBezTo>
                      <a:pt x="12803" y="6735"/>
                      <a:pt x="12278" y="6138"/>
                      <a:pt x="11593" y="6025"/>
                    </a:cubicBezTo>
                    <a:cubicBezTo>
                      <a:pt x="11729" y="5690"/>
                      <a:pt x="11796" y="5349"/>
                      <a:pt x="11801" y="5007"/>
                    </a:cubicBezTo>
                    <a:lnTo>
                      <a:pt x="11801" y="5001"/>
                    </a:lnTo>
                    <a:cubicBezTo>
                      <a:pt x="11806" y="3669"/>
                      <a:pt x="11225" y="2538"/>
                      <a:pt x="10234" y="1639"/>
                    </a:cubicBezTo>
                    <a:cubicBezTo>
                      <a:pt x="9613" y="1076"/>
                      <a:pt x="8936" y="646"/>
                      <a:pt x="8218" y="364"/>
                    </a:cubicBezTo>
                    <a:cubicBezTo>
                      <a:pt x="7610" y="126"/>
                      <a:pt x="6985" y="0"/>
                      <a:pt x="6404"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58" name="Google Shape;358;p19"/>
              <p:cNvSpPr/>
              <p:nvPr/>
            </p:nvSpPr>
            <p:spPr bwMode="auto">
              <a:xfrm>
                <a:off x="5373500" y="2857500"/>
                <a:ext cx="308000" cy="189075"/>
              </a:xfrm>
              <a:custGeom>
                <a:avLst/>
                <a:gdLst/>
                <a:ahLst/>
                <a:cxnLst/>
                <a:rect l="l" t="t" r="r" b="b"/>
                <a:pathLst>
                  <a:path w="12320" h="7563" fill="norm" stroke="1" extrusionOk="0">
                    <a:moveTo>
                      <a:pt x="9542" y="725"/>
                    </a:moveTo>
                    <a:cubicBezTo>
                      <a:pt x="10674" y="725"/>
                      <a:pt x="11595" y="1647"/>
                      <a:pt x="11595" y="2778"/>
                    </a:cubicBezTo>
                    <a:cubicBezTo>
                      <a:pt x="11595" y="3912"/>
                      <a:pt x="10674" y="4832"/>
                      <a:pt x="9542" y="4832"/>
                    </a:cubicBezTo>
                    <a:lnTo>
                      <a:pt x="4114" y="4832"/>
                    </a:lnTo>
                    <a:cubicBezTo>
                      <a:pt x="3913" y="4832"/>
                      <a:pt x="3752" y="4995"/>
                      <a:pt x="3752" y="5196"/>
                    </a:cubicBezTo>
                    <a:lnTo>
                      <a:pt x="3752" y="6003"/>
                    </a:lnTo>
                    <a:lnTo>
                      <a:pt x="3080" y="4993"/>
                    </a:lnTo>
                    <a:cubicBezTo>
                      <a:pt x="3012" y="4893"/>
                      <a:pt x="2899" y="4832"/>
                      <a:pt x="2778" y="4832"/>
                    </a:cubicBezTo>
                    <a:cubicBezTo>
                      <a:pt x="1645" y="4832"/>
                      <a:pt x="725" y="3912"/>
                      <a:pt x="725" y="2778"/>
                    </a:cubicBezTo>
                    <a:cubicBezTo>
                      <a:pt x="725" y="1647"/>
                      <a:pt x="1645" y="725"/>
                      <a:pt x="2778" y="725"/>
                    </a:cubicBezTo>
                    <a:close/>
                    <a:moveTo>
                      <a:pt x="2778" y="1"/>
                    </a:moveTo>
                    <a:cubicBezTo>
                      <a:pt x="1245" y="1"/>
                      <a:pt x="1" y="1247"/>
                      <a:pt x="1" y="2778"/>
                    </a:cubicBezTo>
                    <a:cubicBezTo>
                      <a:pt x="1" y="4243"/>
                      <a:pt x="1140" y="5448"/>
                      <a:pt x="2579" y="5551"/>
                    </a:cubicBezTo>
                    <a:lnTo>
                      <a:pt x="3813" y="7401"/>
                    </a:lnTo>
                    <a:cubicBezTo>
                      <a:pt x="3881" y="7503"/>
                      <a:pt x="3996" y="7563"/>
                      <a:pt x="4114" y="7563"/>
                    </a:cubicBezTo>
                    <a:cubicBezTo>
                      <a:pt x="4150" y="7563"/>
                      <a:pt x="4184" y="7557"/>
                      <a:pt x="4220" y="7546"/>
                    </a:cubicBezTo>
                    <a:cubicBezTo>
                      <a:pt x="4373" y="7500"/>
                      <a:pt x="4477" y="7360"/>
                      <a:pt x="4477" y="7200"/>
                    </a:cubicBezTo>
                    <a:lnTo>
                      <a:pt x="4477" y="5558"/>
                    </a:lnTo>
                    <a:lnTo>
                      <a:pt x="9542" y="5558"/>
                    </a:lnTo>
                    <a:cubicBezTo>
                      <a:pt x="11073" y="5558"/>
                      <a:pt x="12320" y="4312"/>
                      <a:pt x="12320" y="2778"/>
                    </a:cubicBezTo>
                    <a:cubicBezTo>
                      <a:pt x="12320" y="1247"/>
                      <a:pt x="11073" y="1"/>
                      <a:pt x="9542"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59" name="Google Shape;359;p19"/>
              <p:cNvSpPr/>
              <p:nvPr/>
            </p:nvSpPr>
            <p:spPr bwMode="auto">
              <a:xfrm>
                <a:off x="5470125" y="2917900"/>
                <a:ext cx="18125" cy="18125"/>
              </a:xfrm>
              <a:custGeom>
                <a:avLst/>
                <a:gdLst/>
                <a:ahLst/>
                <a:cxnLst/>
                <a:rect l="l" t="t" r="r" b="b"/>
                <a:pathLst>
                  <a:path w="725" h="725" fill="norm" stroke="1" extrusionOk="0">
                    <a:moveTo>
                      <a:pt x="362" y="0"/>
                    </a:moveTo>
                    <a:cubicBezTo>
                      <a:pt x="161" y="0"/>
                      <a:pt x="0" y="163"/>
                      <a:pt x="0" y="362"/>
                    </a:cubicBezTo>
                    <a:cubicBezTo>
                      <a:pt x="0" y="563"/>
                      <a:pt x="161" y="725"/>
                      <a:pt x="362" y="725"/>
                    </a:cubicBezTo>
                    <a:cubicBezTo>
                      <a:pt x="563" y="725"/>
                      <a:pt x="725" y="563"/>
                      <a:pt x="725" y="362"/>
                    </a:cubicBezTo>
                    <a:cubicBezTo>
                      <a:pt x="725" y="163"/>
                      <a:pt x="563" y="0"/>
                      <a:pt x="362"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0" name="Google Shape;360;p19"/>
              <p:cNvSpPr/>
              <p:nvPr/>
            </p:nvSpPr>
            <p:spPr bwMode="auto">
              <a:xfrm>
                <a:off x="5518450" y="2917900"/>
                <a:ext cx="18125" cy="18125"/>
              </a:xfrm>
              <a:custGeom>
                <a:avLst/>
                <a:gdLst/>
                <a:ahLst/>
                <a:cxnLst/>
                <a:rect l="l" t="t" r="r" b="b"/>
                <a:pathLst>
                  <a:path w="725" h="725" fill="norm" stroke="1" extrusionOk="0">
                    <a:moveTo>
                      <a:pt x="362" y="0"/>
                    </a:moveTo>
                    <a:cubicBezTo>
                      <a:pt x="161" y="0"/>
                      <a:pt x="0" y="163"/>
                      <a:pt x="0" y="362"/>
                    </a:cubicBezTo>
                    <a:cubicBezTo>
                      <a:pt x="0" y="563"/>
                      <a:pt x="161" y="725"/>
                      <a:pt x="362" y="725"/>
                    </a:cubicBezTo>
                    <a:cubicBezTo>
                      <a:pt x="561" y="725"/>
                      <a:pt x="725" y="563"/>
                      <a:pt x="725" y="362"/>
                    </a:cubicBezTo>
                    <a:cubicBezTo>
                      <a:pt x="725" y="163"/>
                      <a:pt x="561" y="0"/>
                      <a:pt x="362"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1" name="Google Shape;361;p19"/>
              <p:cNvSpPr/>
              <p:nvPr/>
            </p:nvSpPr>
            <p:spPr bwMode="auto">
              <a:xfrm>
                <a:off x="5566725" y="2917900"/>
                <a:ext cx="18125" cy="18125"/>
              </a:xfrm>
              <a:custGeom>
                <a:avLst/>
                <a:gdLst/>
                <a:ahLst/>
                <a:cxnLst/>
                <a:rect l="l" t="t" r="r" b="b"/>
                <a:pathLst>
                  <a:path w="725" h="725" fill="norm" stroke="1" extrusionOk="0">
                    <a:moveTo>
                      <a:pt x="362" y="0"/>
                    </a:moveTo>
                    <a:cubicBezTo>
                      <a:pt x="163" y="0"/>
                      <a:pt x="0" y="163"/>
                      <a:pt x="0" y="362"/>
                    </a:cubicBezTo>
                    <a:cubicBezTo>
                      <a:pt x="0" y="563"/>
                      <a:pt x="163" y="725"/>
                      <a:pt x="362" y="725"/>
                    </a:cubicBezTo>
                    <a:cubicBezTo>
                      <a:pt x="563" y="725"/>
                      <a:pt x="725" y="563"/>
                      <a:pt x="725" y="362"/>
                    </a:cubicBezTo>
                    <a:cubicBezTo>
                      <a:pt x="725" y="163"/>
                      <a:pt x="563" y="0"/>
                      <a:pt x="362"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2" name="Google Shape;362;p19"/>
              <p:cNvSpPr/>
              <p:nvPr/>
            </p:nvSpPr>
            <p:spPr bwMode="auto">
              <a:xfrm>
                <a:off x="5683900" y="2763425"/>
                <a:ext cx="308000" cy="189000"/>
              </a:xfrm>
              <a:custGeom>
                <a:avLst/>
                <a:gdLst/>
                <a:ahLst/>
                <a:cxnLst/>
                <a:rect l="l" t="t" r="r" b="b"/>
                <a:pathLst>
                  <a:path w="12320" h="7560" fill="norm" stroke="1" extrusionOk="0">
                    <a:moveTo>
                      <a:pt x="9542" y="725"/>
                    </a:moveTo>
                    <a:cubicBezTo>
                      <a:pt x="10673" y="725"/>
                      <a:pt x="11595" y="1646"/>
                      <a:pt x="11595" y="2778"/>
                    </a:cubicBezTo>
                    <a:cubicBezTo>
                      <a:pt x="11595" y="3911"/>
                      <a:pt x="10673" y="4831"/>
                      <a:pt x="9542" y="4831"/>
                    </a:cubicBezTo>
                    <a:cubicBezTo>
                      <a:pt x="9420" y="4831"/>
                      <a:pt x="9307" y="4892"/>
                      <a:pt x="9241" y="4992"/>
                    </a:cubicBezTo>
                    <a:lnTo>
                      <a:pt x="8566" y="6002"/>
                    </a:lnTo>
                    <a:lnTo>
                      <a:pt x="8566" y="5193"/>
                    </a:lnTo>
                    <a:cubicBezTo>
                      <a:pt x="8566" y="4994"/>
                      <a:pt x="8405" y="4831"/>
                      <a:pt x="8204" y="4831"/>
                    </a:cubicBezTo>
                    <a:lnTo>
                      <a:pt x="2778" y="4831"/>
                    </a:lnTo>
                    <a:cubicBezTo>
                      <a:pt x="1645" y="4831"/>
                      <a:pt x="725" y="3911"/>
                      <a:pt x="725" y="2778"/>
                    </a:cubicBezTo>
                    <a:cubicBezTo>
                      <a:pt x="725" y="1646"/>
                      <a:pt x="1645" y="725"/>
                      <a:pt x="2778" y="725"/>
                    </a:cubicBezTo>
                    <a:close/>
                    <a:moveTo>
                      <a:pt x="2778" y="0"/>
                    </a:moveTo>
                    <a:cubicBezTo>
                      <a:pt x="1247" y="0"/>
                      <a:pt x="1" y="1246"/>
                      <a:pt x="1" y="2778"/>
                    </a:cubicBezTo>
                    <a:cubicBezTo>
                      <a:pt x="1" y="4309"/>
                      <a:pt x="1247" y="5555"/>
                      <a:pt x="2778" y="5555"/>
                    </a:cubicBezTo>
                    <a:lnTo>
                      <a:pt x="7842" y="5555"/>
                    </a:lnTo>
                    <a:lnTo>
                      <a:pt x="7842" y="7198"/>
                    </a:lnTo>
                    <a:cubicBezTo>
                      <a:pt x="7842" y="7357"/>
                      <a:pt x="7946" y="7499"/>
                      <a:pt x="8100" y="7546"/>
                    </a:cubicBezTo>
                    <a:cubicBezTo>
                      <a:pt x="8134" y="7556"/>
                      <a:pt x="8170" y="7560"/>
                      <a:pt x="8204" y="7560"/>
                    </a:cubicBezTo>
                    <a:cubicBezTo>
                      <a:pt x="8322" y="7560"/>
                      <a:pt x="8437" y="7503"/>
                      <a:pt x="8505" y="7399"/>
                    </a:cubicBezTo>
                    <a:lnTo>
                      <a:pt x="9739" y="5548"/>
                    </a:lnTo>
                    <a:cubicBezTo>
                      <a:pt x="11179" y="5446"/>
                      <a:pt x="12319" y="4243"/>
                      <a:pt x="12319" y="2778"/>
                    </a:cubicBezTo>
                    <a:cubicBezTo>
                      <a:pt x="12319" y="1246"/>
                      <a:pt x="11073" y="0"/>
                      <a:pt x="9542"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3" name="Google Shape;363;p19"/>
              <p:cNvSpPr/>
              <p:nvPr/>
            </p:nvSpPr>
            <p:spPr bwMode="auto">
              <a:xfrm>
                <a:off x="5780500" y="2823800"/>
                <a:ext cx="18150" cy="18125"/>
              </a:xfrm>
              <a:custGeom>
                <a:avLst/>
                <a:gdLst/>
                <a:ahLst/>
                <a:cxnLst/>
                <a:rect l="l" t="t" r="r" b="b"/>
                <a:pathLst>
                  <a:path w="726" h="725" fill="norm" stroke="1" extrusionOk="0">
                    <a:moveTo>
                      <a:pt x="363" y="0"/>
                    </a:moveTo>
                    <a:cubicBezTo>
                      <a:pt x="162" y="0"/>
                      <a:pt x="1" y="164"/>
                      <a:pt x="1" y="363"/>
                    </a:cubicBezTo>
                    <a:cubicBezTo>
                      <a:pt x="1" y="564"/>
                      <a:pt x="162" y="725"/>
                      <a:pt x="363" y="725"/>
                    </a:cubicBezTo>
                    <a:cubicBezTo>
                      <a:pt x="564" y="725"/>
                      <a:pt x="725" y="564"/>
                      <a:pt x="725" y="363"/>
                    </a:cubicBezTo>
                    <a:cubicBezTo>
                      <a:pt x="725" y="164"/>
                      <a:pt x="564" y="0"/>
                      <a:pt x="363"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4" name="Google Shape;364;p19"/>
              <p:cNvSpPr/>
              <p:nvPr/>
            </p:nvSpPr>
            <p:spPr bwMode="auto">
              <a:xfrm>
                <a:off x="5828825" y="2823800"/>
                <a:ext cx="18150" cy="18125"/>
              </a:xfrm>
              <a:custGeom>
                <a:avLst/>
                <a:gdLst/>
                <a:ahLst/>
                <a:cxnLst/>
                <a:rect l="l" t="t" r="r" b="b"/>
                <a:pathLst>
                  <a:path w="726" h="725" fill="norm" stroke="1" extrusionOk="0">
                    <a:moveTo>
                      <a:pt x="363" y="0"/>
                    </a:moveTo>
                    <a:cubicBezTo>
                      <a:pt x="162" y="0"/>
                      <a:pt x="1" y="164"/>
                      <a:pt x="1" y="363"/>
                    </a:cubicBezTo>
                    <a:cubicBezTo>
                      <a:pt x="1" y="564"/>
                      <a:pt x="162" y="725"/>
                      <a:pt x="363" y="725"/>
                    </a:cubicBezTo>
                    <a:cubicBezTo>
                      <a:pt x="562" y="725"/>
                      <a:pt x="725" y="564"/>
                      <a:pt x="725" y="363"/>
                    </a:cubicBezTo>
                    <a:cubicBezTo>
                      <a:pt x="725" y="164"/>
                      <a:pt x="562" y="0"/>
                      <a:pt x="363"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5" name="Google Shape;365;p19"/>
              <p:cNvSpPr/>
              <p:nvPr/>
            </p:nvSpPr>
            <p:spPr bwMode="auto">
              <a:xfrm>
                <a:off x="5877100" y="2823800"/>
                <a:ext cx="18150" cy="18125"/>
              </a:xfrm>
              <a:custGeom>
                <a:avLst/>
                <a:gdLst/>
                <a:ahLst/>
                <a:cxnLst/>
                <a:rect l="l" t="t" r="r" b="b"/>
                <a:pathLst>
                  <a:path w="726" h="725" fill="norm" stroke="1" extrusionOk="0">
                    <a:moveTo>
                      <a:pt x="363" y="0"/>
                    </a:moveTo>
                    <a:cubicBezTo>
                      <a:pt x="164" y="0"/>
                      <a:pt x="1" y="164"/>
                      <a:pt x="1" y="363"/>
                    </a:cubicBezTo>
                    <a:cubicBezTo>
                      <a:pt x="1" y="564"/>
                      <a:pt x="164" y="725"/>
                      <a:pt x="363" y="725"/>
                    </a:cubicBezTo>
                    <a:cubicBezTo>
                      <a:pt x="564" y="725"/>
                      <a:pt x="725" y="564"/>
                      <a:pt x="725" y="363"/>
                    </a:cubicBezTo>
                    <a:cubicBezTo>
                      <a:pt x="725" y="164"/>
                      <a:pt x="564" y="0"/>
                      <a:pt x="363"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6" name="Google Shape;366;p19"/>
              <p:cNvSpPr/>
              <p:nvPr/>
            </p:nvSpPr>
            <p:spPr bwMode="auto">
              <a:xfrm>
                <a:off x="5373500" y="3050775"/>
                <a:ext cx="320075" cy="331025"/>
              </a:xfrm>
              <a:custGeom>
                <a:avLst/>
                <a:gdLst/>
                <a:ahLst/>
                <a:cxnLst/>
                <a:rect l="l" t="t" r="r" b="b"/>
                <a:pathLst>
                  <a:path w="12803" h="13241" fill="norm" stroke="1" extrusionOk="0">
                    <a:moveTo>
                      <a:pt x="6401" y="0"/>
                    </a:moveTo>
                    <a:cubicBezTo>
                      <a:pt x="3829" y="0"/>
                      <a:pt x="1701" y="1924"/>
                      <a:pt x="808" y="4264"/>
                    </a:cubicBezTo>
                    <a:cubicBezTo>
                      <a:pt x="734" y="4460"/>
                      <a:pt x="697" y="4641"/>
                      <a:pt x="697" y="4818"/>
                    </a:cubicBezTo>
                    <a:cubicBezTo>
                      <a:pt x="697" y="5067"/>
                      <a:pt x="779" y="5356"/>
                      <a:pt x="890" y="5546"/>
                    </a:cubicBezTo>
                    <a:cubicBezTo>
                      <a:pt x="368" y="5765"/>
                      <a:pt x="1" y="6283"/>
                      <a:pt x="1" y="6884"/>
                    </a:cubicBezTo>
                    <a:cubicBezTo>
                      <a:pt x="1" y="7682"/>
                      <a:pt x="650" y="8333"/>
                      <a:pt x="1450" y="8333"/>
                    </a:cubicBezTo>
                    <a:cubicBezTo>
                      <a:pt x="1554" y="8333"/>
                      <a:pt x="1660" y="8322"/>
                      <a:pt x="1760" y="8299"/>
                    </a:cubicBezTo>
                    <a:cubicBezTo>
                      <a:pt x="2111" y="9228"/>
                      <a:pt x="2741" y="10017"/>
                      <a:pt x="3544" y="10578"/>
                    </a:cubicBezTo>
                    <a:cubicBezTo>
                      <a:pt x="2970" y="11221"/>
                      <a:pt x="2657" y="12034"/>
                      <a:pt x="2657" y="12911"/>
                    </a:cubicBezTo>
                    <a:cubicBezTo>
                      <a:pt x="2657" y="13094"/>
                      <a:pt x="2838" y="13241"/>
                      <a:pt x="3019" y="13241"/>
                    </a:cubicBezTo>
                    <a:cubicBezTo>
                      <a:pt x="3202" y="13241"/>
                      <a:pt x="3383" y="13094"/>
                      <a:pt x="3383" y="12911"/>
                    </a:cubicBezTo>
                    <a:cubicBezTo>
                      <a:pt x="3383" y="12168"/>
                      <a:pt x="3664" y="11481"/>
                      <a:pt x="4182" y="10954"/>
                    </a:cubicBezTo>
                    <a:cubicBezTo>
                      <a:pt x="4629" y="11177"/>
                      <a:pt x="5113" y="11333"/>
                      <a:pt x="5621" y="11413"/>
                    </a:cubicBezTo>
                    <a:cubicBezTo>
                      <a:pt x="5639" y="11416"/>
                      <a:pt x="5657" y="11418"/>
                      <a:pt x="5676" y="11418"/>
                    </a:cubicBezTo>
                    <a:cubicBezTo>
                      <a:pt x="5855" y="11418"/>
                      <a:pt x="6014" y="11285"/>
                      <a:pt x="6037" y="11098"/>
                    </a:cubicBezTo>
                    <a:cubicBezTo>
                      <a:pt x="6060" y="10902"/>
                      <a:pt x="5913" y="10725"/>
                      <a:pt x="5716" y="10694"/>
                    </a:cubicBezTo>
                    <a:cubicBezTo>
                      <a:pt x="4104" y="10434"/>
                      <a:pt x="2777" y="9271"/>
                      <a:pt x="2334" y="7725"/>
                    </a:cubicBezTo>
                    <a:cubicBezTo>
                      <a:pt x="2288" y="7568"/>
                      <a:pt x="2146" y="7465"/>
                      <a:pt x="1987" y="7465"/>
                    </a:cubicBezTo>
                    <a:cubicBezTo>
                      <a:pt x="1966" y="7465"/>
                      <a:pt x="1945" y="7466"/>
                      <a:pt x="1923" y="7470"/>
                    </a:cubicBezTo>
                    <a:cubicBezTo>
                      <a:pt x="1805" y="7490"/>
                      <a:pt x="1735" y="7580"/>
                      <a:pt x="1545" y="7603"/>
                    </a:cubicBezTo>
                    <a:cubicBezTo>
                      <a:pt x="1516" y="7606"/>
                      <a:pt x="1487" y="7608"/>
                      <a:pt x="1459" y="7608"/>
                    </a:cubicBezTo>
                    <a:cubicBezTo>
                      <a:pt x="1069" y="7608"/>
                      <a:pt x="732" y="7294"/>
                      <a:pt x="725" y="6895"/>
                    </a:cubicBezTo>
                    <a:cubicBezTo>
                      <a:pt x="718" y="6472"/>
                      <a:pt x="1066" y="6158"/>
                      <a:pt x="1451" y="6158"/>
                    </a:cubicBezTo>
                    <a:cubicBezTo>
                      <a:pt x="1543" y="6158"/>
                      <a:pt x="1637" y="6176"/>
                      <a:pt x="1729" y="6215"/>
                    </a:cubicBezTo>
                    <a:cubicBezTo>
                      <a:pt x="1776" y="6234"/>
                      <a:pt x="1824" y="6243"/>
                      <a:pt x="1871" y="6243"/>
                    </a:cubicBezTo>
                    <a:cubicBezTo>
                      <a:pt x="1942" y="6243"/>
                      <a:pt x="2009" y="6223"/>
                      <a:pt x="2061" y="6188"/>
                    </a:cubicBezTo>
                    <a:cubicBezTo>
                      <a:pt x="2305" y="6036"/>
                      <a:pt x="2287" y="5661"/>
                      <a:pt x="2004" y="5544"/>
                    </a:cubicBezTo>
                    <a:cubicBezTo>
                      <a:pt x="1434" y="5299"/>
                      <a:pt x="1486" y="5060"/>
                      <a:pt x="1430" y="4922"/>
                    </a:cubicBezTo>
                    <a:cubicBezTo>
                      <a:pt x="1408" y="4775"/>
                      <a:pt x="1432" y="4664"/>
                      <a:pt x="1486" y="4522"/>
                    </a:cubicBezTo>
                    <a:cubicBezTo>
                      <a:pt x="2276" y="2444"/>
                      <a:pt x="4159" y="725"/>
                      <a:pt x="6402" y="725"/>
                    </a:cubicBezTo>
                    <a:lnTo>
                      <a:pt x="6415" y="725"/>
                    </a:lnTo>
                    <a:cubicBezTo>
                      <a:pt x="7089" y="725"/>
                      <a:pt x="7833" y="922"/>
                      <a:pt x="8219" y="1117"/>
                    </a:cubicBezTo>
                    <a:lnTo>
                      <a:pt x="8226" y="1121"/>
                    </a:lnTo>
                    <a:cubicBezTo>
                      <a:pt x="8396" y="1196"/>
                      <a:pt x="8518" y="1392"/>
                      <a:pt x="8540" y="1537"/>
                    </a:cubicBezTo>
                    <a:cubicBezTo>
                      <a:pt x="8556" y="1634"/>
                      <a:pt x="8612" y="1721"/>
                      <a:pt x="8692" y="1777"/>
                    </a:cubicBezTo>
                    <a:cubicBezTo>
                      <a:pt x="9322" y="2207"/>
                      <a:pt x="9791" y="2638"/>
                      <a:pt x="10168" y="3126"/>
                    </a:cubicBezTo>
                    <a:cubicBezTo>
                      <a:pt x="10582" y="3665"/>
                      <a:pt x="10892" y="4293"/>
                      <a:pt x="11115" y="5044"/>
                    </a:cubicBezTo>
                    <a:cubicBezTo>
                      <a:pt x="11174" y="5250"/>
                      <a:pt x="11056" y="5419"/>
                      <a:pt x="10858" y="5518"/>
                    </a:cubicBezTo>
                    <a:cubicBezTo>
                      <a:pt x="9555" y="5483"/>
                      <a:pt x="8448" y="4569"/>
                      <a:pt x="8169" y="3292"/>
                    </a:cubicBezTo>
                    <a:cubicBezTo>
                      <a:pt x="8138" y="3161"/>
                      <a:pt x="8041" y="3059"/>
                      <a:pt x="7914" y="3022"/>
                    </a:cubicBezTo>
                    <a:cubicBezTo>
                      <a:pt x="7882" y="3013"/>
                      <a:pt x="7850" y="3008"/>
                      <a:pt x="7817" y="3008"/>
                    </a:cubicBezTo>
                    <a:cubicBezTo>
                      <a:pt x="7720" y="3008"/>
                      <a:pt x="7622" y="3047"/>
                      <a:pt x="7554" y="3118"/>
                    </a:cubicBezTo>
                    <a:cubicBezTo>
                      <a:pt x="6384" y="4320"/>
                      <a:pt x="4896" y="5107"/>
                      <a:pt x="3248" y="5397"/>
                    </a:cubicBezTo>
                    <a:cubicBezTo>
                      <a:pt x="3051" y="5433"/>
                      <a:pt x="2920" y="5622"/>
                      <a:pt x="2954" y="5817"/>
                    </a:cubicBezTo>
                    <a:cubicBezTo>
                      <a:pt x="2985" y="5986"/>
                      <a:pt x="3130" y="6116"/>
                      <a:pt x="3311" y="6116"/>
                    </a:cubicBezTo>
                    <a:cubicBezTo>
                      <a:pt x="3331" y="6116"/>
                      <a:pt x="3352" y="6115"/>
                      <a:pt x="3374" y="6111"/>
                    </a:cubicBezTo>
                    <a:cubicBezTo>
                      <a:pt x="4964" y="5831"/>
                      <a:pt x="6440" y="5114"/>
                      <a:pt x="7643" y="4035"/>
                    </a:cubicBezTo>
                    <a:cubicBezTo>
                      <a:pt x="7909" y="4680"/>
                      <a:pt x="8351" y="5231"/>
                      <a:pt x="8929" y="5623"/>
                    </a:cubicBezTo>
                    <a:cubicBezTo>
                      <a:pt x="9632" y="6106"/>
                      <a:pt x="10422" y="6243"/>
                      <a:pt x="10830" y="6243"/>
                    </a:cubicBezTo>
                    <a:cubicBezTo>
                      <a:pt x="10945" y="6243"/>
                      <a:pt x="11030" y="6232"/>
                      <a:pt x="11073" y="6215"/>
                    </a:cubicBezTo>
                    <a:cubicBezTo>
                      <a:pt x="11166" y="6176"/>
                      <a:pt x="11260" y="6158"/>
                      <a:pt x="11353" y="6158"/>
                    </a:cubicBezTo>
                    <a:cubicBezTo>
                      <a:pt x="11735" y="6158"/>
                      <a:pt x="12081" y="6469"/>
                      <a:pt x="12078" y="6887"/>
                    </a:cubicBezTo>
                    <a:cubicBezTo>
                      <a:pt x="12076" y="7296"/>
                      <a:pt x="11743" y="7608"/>
                      <a:pt x="11347" y="7608"/>
                    </a:cubicBezTo>
                    <a:cubicBezTo>
                      <a:pt x="11317" y="7608"/>
                      <a:pt x="11287" y="7607"/>
                      <a:pt x="11256" y="7603"/>
                    </a:cubicBezTo>
                    <a:cubicBezTo>
                      <a:pt x="11061" y="7580"/>
                      <a:pt x="11007" y="7488"/>
                      <a:pt x="10878" y="7467"/>
                    </a:cubicBezTo>
                    <a:cubicBezTo>
                      <a:pt x="10858" y="7463"/>
                      <a:pt x="10838" y="7462"/>
                      <a:pt x="10818" y="7462"/>
                    </a:cubicBezTo>
                    <a:cubicBezTo>
                      <a:pt x="10658" y="7462"/>
                      <a:pt x="10514" y="7567"/>
                      <a:pt x="10469" y="7725"/>
                    </a:cubicBezTo>
                    <a:cubicBezTo>
                      <a:pt x="10026" y="9271"/>
                      <a:pt x="8699" y="10434"/>
                      <a:pt x="7086" y="10694"/>
                    </a:cubicBezTo>
                    <a:cubicBezTo>
                      <a:pt x="6890" y="10725"/>
                      <a:pt x="6743" y="10901"/>
                      <a:pt x="6766" y="11098"/>
                    </a:cubicBezTo>
                    <a:cubicBezTo>
                      <a:pt x="6788" y="11284"/>
                      <a:pt x="6946" y="11417"/>
                      <a:pt x="7127" y="11417"/>
                    </a:cubicBezTo>
                    <a:cubicBezTo>
                      <a:pt x="7146" y="11417"/>
                      <a:pt x="7164" y="11416"/>
                      <a:pt x="7182" y="11413"/>
                    </a:cubicBezTo>
                    <a:cubicBezTo>
                      <a:pt x="7690" y="11333"/>
                      <a:pt x="8174" y="11177"/>
                      <a:pt x="8620" y="10954"/>
                    </a:cubicBezTo>
                    <a:cubicBezTo>
                      <a:pt x="9137" y="11483"/>
                      <a:pt x="9420" y="12168"/>
                      <a:pt x="9420" y="12911"/>
                    </a:cubicBezTo>
                    <a:cubicBezTo>
                      <a:pt x="9420" y="13094"/>
                      <a:pt x="9601" y="13241"/>
                      <a:pt x="9782" y="13241"/>
                    </a:cubicBezTo>
                    <a:cubicBezTo>
                      <a:pt x="9965" y="13241"/>
                      <a:pt x="10145" y="13094"/>
                      <a:pt x="10145" y="12911"/>
                    </a:cubicBezTo>
                    <a:cubicBezTo>
                      <a:pt x="10145" y="12034"/>
                      <a:pt x="9833" y="11221"/>
                      <a:pt x="9259" y="10578"/>
                    </a:cubicBezTo>
                    <a:cubicBezTo>
                      <a:pt x="10060" y="10018"/>
                      <a:pt x="10690" y="9228"/>
                      <a:pt x="11041" y="8299"/>
                    </a:cubicBezTo>
                    <a:cubicBezTo>
                      <a:pt x="11143" y="8322"/>
                      <a:pt x="11247" y="8333"/>
                      <a:pt x="11353" y="8333"/>
                    </a:cubicBezTo>
                    <a:cubicBezTo>
                      <a:pt x="12153" y="8333"/>
                      <a:pt x="12802" y="7682"/>
                      <a:pt x="12802" y="6884"/>
                    </a:cubicBezTo>
                    <a:cubicBezTo>
                      <a:pt x="12802" y="6238"/>
                      <a:pt x="12377" y="5690"/>
                      <a:pt x="11793" y="5503"/>
                    </a:cubicBezTo>
                    <a:cubicBezTo>
                      <a:pt x="11871" y="5279"/>
                      <a:pt x="11871" y="5051"/>
                      <a:pt x="11809" y="4842"/>
                    </a:cubicBezTo>
                    <a:cubicBezTo>
                      <a:pt x="11563" y="4001"/>
                      <a:pt x="11213" y="3294"/>
                      <a:pt x="10742" y="2683"/>
                    </a:cubicBezTo>
                    <a:cubicBezTo>
                      <a:pt x="10345" y="2170"/>
                      <a:pt x="9847" y="1704"/>
                      <a:pt x="9216" y="1259"/>
                    </a:cubicBezTo>
                    <a:cubicBezTo>
                      <a:pt x="9110" y="913"/>
                      <a:pt x="8868" y="626"/>
                      <a:pt x="8534" y="465"/>
                    </a:cubicBezTo>
                    <a:cubicBezTo>
                      <a:pt x="7953" y="181"/>
                      <a:pt x="7136" y="2"/>
                      <a:pt x="6402"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7" name="Google Shape;367;p19"/>
              <p:cNvSpPr/>
              <p:nvPr/>
            </p:nvSpPr>
            <p:spPr bwMode="auto">
              <a:xfrm>
                <a:off x="5794950" y="3140250"/>
                <a:ext cx="20275" cy="23950"/>
              </a:xfrm>
              <a:custGeom>
                <a:avLst/>
                <a:gdLst/>
                <a:ahLst/>
                <a:cxnLst/>
                <a:rect l="l" t="t" r="r" b="b"/>
                <a:pathLst>
                  <a:path w="811" h="958" fill="norm" stroke="1" extrusionOk="0">
                    <a:moveTo>
                      <a:pt x="405" y="0"/>
                    </a:moveTo>
                    <a:cubicBezTo>
                      <a:pt x="181" y="0"/>
                      <a:pt x="0" y="181"/>
                      <a:pt x="0" y="405"/>
                    </a:cubicBezTo>
                    <a:lnTo>
                      <a:pt x="0" y="551"/>
                    </a:lnTo>
                    <a:cubicBezTo>
                      <a:pt x="0" y="775"/>
                      <a:pt x="181" y="958"/>
                      <a:pt x="405" y="958"/>
                    </a:cubicBezTo>
                    <a:cubicBezTo>
                      <a:pt x="630" y="958"/>
                      <a:pt x="811" y="775"/>
                      <a:pt x="811" y="551"/>
                    </a:cubicBezTo>
                    <a:lnTo>
                      <a:pt x="811" y="405"/>
                    </a:lnTo>
                    <a:cubicBezTo>
                      <a:pt x="811" y="181"/>
                      <a:pt x="630" y="0"/>
                      <a:pt x="405"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8" name="Google Shape;368;p19"/>
              <p:cNvSpPr/>
              <p:nvPr/>
            </p:nvSpPr>
            <p:spPr bwMode="auto">
              <a:xfrm>
                <a:off x="5851925" y="3140250"/>
                <a:ext cx="20275" cy="23900"/>
              </a:xfrm>
              <a:custGeom>
                <a:avLst/>
                <a:gdLst/>
                <a:ahLst/>
                <a:cxnLst/>
                <a:rect l="l" t="t" r="r" b="b"/>
                <a:pathLst>
                  <a:path w="811" h="956" fill="norm" stroke="1" extrusionOk="0">
                    <a:moveTo>
                      <a:pt x="405" y="0"/>
                    </a:moveTo>
                    <a:cubicBezTo>
                      <a:pt x="181" y="0"/>
                      <a:pt x="0" y="181"/>
                      <a:pt x="0" y="405"/>
                    </a:cubicBezTo>
                    <a:lnTo>
                      <a:pt x="0" y="551"/>
                    </a:lnTo>
                    <a:cubicBezTo>
                      <a:pt x="0" y="775"/>
                      <a:pt x="181" y="956"/>
                      <a:pt x="405" y="956"/>
                    </a:cubicBezTo>
                    <a:cubicBezTo>
                      <a:pt x="630" y="956"/>
                      <a:pt x="811" y="775"/>
                      <a:pt x="811" y="551"/>
                    </a:cubicBezTo>
                    <a:lnTo>
                      <a:pt x="811" y="405"/>
                    </a:lnTo>
                    <a:cubicBezTo>
                      <a:pt x="811" y="181"/>
                      <a:pt x="630" y="0"/>
                      <a:pt x="405"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69" name="Google Shape;369;p19"/>
              <p:cNvSpPr/>
              <p:nvPr/>
            </p:nvSpPr>
            <p:spPr bwMode="auto">
              <a:xfrm>
                <a:off x="5804399" y="3184475"/>
                <a:ext cx="58350" cy="26125"/>
              </a:xfrm>
              <a:custGeom>
                <a:avLst/>
                <a:gdLst/>
                <a:ahLst/>
                <a:cxnLst/>
                <a:rect l="l" t="t" r="r" b="b"/>
                <a:pathLst>
                  <a:path w="2334" h="1045" fill="norm" stroke="1" extrusionOk="0">
                    <a:moveTo>
                      <a:pt x="399" y="1"/>
                    </a:moveTo>
                    <a:cubicBezTo>
                      <a:pt x="306" y="1"/>
                      <a:pt x="213" y="36"/>
                      <a:pt x="142" y="107"/>
                    </a:cubicBezTo>
                    <a:cubicBezTo>
                      <a:pt x="0" y="248"/>
                      <a:pt x="0" y="478"/>
                      <a:pt x="142" y="620"/>
                    </a:cubicBezTo>
                    <a:cubicBezTo>
                      <a:pt x="416" y="894"/>
                      <a:pt x="780" y="1045"/>
                      <a:pt x="1168" y="1045"/>
                    </a:cubicBezTo>
                    <a:cubicBezTo>
                      <a:pt x="1553" y="1045"/>
                      <a:pt x="1917" y="894"/>
                      <a:pt x="2192" y="620"/>
                    </a:cubicBezTo>
                    <a:cubicBezTo>
                      <a:pt x="2333" y="478"/>
                      <a:pt x="2333" y="248"/>
                      <a:pt x="2192" y="107"/>
                    </a:cubicBezTo>
                    <a:cubicBezTo>
                      <a:pt x="2121" y="36"/>
                      <a:pt x="2028" y="1"/>
                      <a:pt x="1935" y="1"/>
                    </a:cubicBezTo>
                    <a:cubicBezTo>
                      <a:pt x="1842" y="1"/>
                      <a:pt x="1750" y="36"/>
                      <a:pt x="1679" y="107"/>
                    </a:cubicBezTo>
                    <a:cubicBezTo>
                      <a:pt x="1543" y="245"/>
                      <a:pt x="1360" y="320"/>
                      <a:pt x="1168" y="320"/>
                    </a:cubicBezTo>
                    <a:cubicBezTo>
                      <a:pt x="974" y="320"/>
                      <a:pt x="791" y="245"/>
                      <a:pt x="655" y="107"/>
                    </a:cubicBezTo>
                    <a:cubicBezTo>
                      <a:pt x="584" y="36"/>
                      <a:pt x="491" y="1"/>
                      <a:pt x="399"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70" name="Google Shape;370;p19"/>
              <p:cNvSpPr/>
              <p:nvPr/>
            </p:nvSpPr>
            <p:spPr bwMode="auto">
              <a:xfrm>
                <a:off x="5494850" y="3208825"/>
                <a:ext cx="20350" cy="23925"/>
              </a:xfrm>
              <a:custGeom>
                <a:avLst/>
                <a:gdLst/>
                <a:ahLst/>
                <a:cxnLst/>
                <a:rect l="l" t="t" r="r" b="b"/>
                <a:pathLst>
                  <a:path w="814" h="957" fill="norm" stroke="1" extrusionOk="0">
                    <a:moveTo>
                      <a:pt x="408" y="1"/>
                    </a:moveTo>
                    <a:cubicBezTo>
                      <a:pt x="184" y="1"/>
                      <a:pt x="1" y="182"/>
                      <a:pt x="1" y="406"/>
                    </a:cubicBezTo>
                    <a:lnTo>
                      <a:pt x="1" y="551"/>
                    </a:lnTo>
                    <a:cubicBezTo>
                      <a:pt x="1" y="775"/>
                      <a:pt x="184" y="956"/>
                      <a:pt x="408" y="956"/>
                    </a:cubicBezTo>
                    <a:cubicBezTo>
                      <a:pt x="632" y="956"/>
                      <a:pt x="813" y="775"/>
                      <a:pt x="813" y="551"/>
                    </a:cubicBezTo>
                    <a:lnTo>
                      <a:pt x="813" y="406"/>
                    </a:lnTo>
                    <a:cubicBezTo>
                      <a:pt x="813" y="182"/>
                      <a:pt x="632" y="1"/>
                      <a:pt x="408"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71" name="Google Shape;371;p19"/>
              <p:cNvSpPr/>
              <p:nvPr/>
            </p:nvSpPr>
            <p:spPr bwMode="auto">
              <a:xfrm>
                <a:off x="5551875" y="3208825"/>
                <a:ext cx="20300" cy="23925"/>
              </a:xfrm>
              <a:custGeom>
                <a:avLst/>
                <a:gdLst/>
                <a:ahLst/>
                <a:cxnLst/>
                <a:rect l="l" t="t" r="r" b="b"/>
                <a:pathLst>
                  <a:path w="812" h="957" fill="norm" stroke="1" extrusionOk="0">
                    <a:moveTo>
                      <a:pt x="406" y="1"/>
                    </a:moveTo>
                    <a:cubicBezTo>
                      <a:pt x="182" y="1"/>
                      <a:pt x="1" y="182"/>
                      <a:pt x="1" y="406"/>
                    </a:cubicBezTo>
                    <a:lnTo>
                      <a:pt x="1" y="551"/>
                    </a:lnTo>
                    <a:cubicBezTo>
                      <a:pt x="1" y="775"/>
                      <a:pt x="182" y="956"/>
                      <a:pt x="406" y="956"/>
                    </a:cubicBezTo>
                    <a:cubicBezTo>
                      <a:pt x="630" y="956"/>
                      <a:pt x="811" y="775"/>
                      <a:pt x="811" y="551"/>
                    </a:cubicBezTo>
                    <a:lnTo>
                      <a:pt x="811" y="406"/>
                    </a:lnTo>
                    <a:cubicBezTo>
                      <a:pt x="811" y="182"/>
                      <a:pt x="630" y="1"/>
                      <a:pt x="406"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72" name="Google Shape;372;p19"/>
              <p:cNvSpPr/>
              <p:nvPr/>
            </p:nvSpPr>
            <p:spPr bwMode="auto">
              <a:xfrm>
                <a:off x="5504375" y="3253075"/>
                <a:ext cx="58325" cy="26075"/>
              </a:xfrm>
              <a:custGeom>
                <a:avLst/>
                <a:gdLst/>
                <a:ahLst/>
                <a:cxnLst/>
                <a:rect l="l" t="t" r="r" b="b"/>
                <a:pathLst>
                  <a:path w="2333" h="1043" fill="norm" stroke="1" extrusionOk="0">
                    <a:moveTo>
                      <a:pt x="398" y="0"/>
                    </a:moveTo>
                    <a:cubicBezTo>
                      <a:pt x="305" y="0"/>
                      <a:pt x="213" y="35"/>
                      <a:pt x="142" y="106"/>
                    </a:cubicBezTo>
                    <a:cubicBezTo>
                      <a:pt x="0" y="248"/>
                      <a:pt x="0" y="477"/>
                      <a:pt x="142" y="617"/>
                    </a:cubicBezTo>
                    <a:cubicBezTo>
                      <a:pt x="416" y="892"/>
                      <a:pt x="780" y="1042"/>
                      <a:pt x="1166" y="1042"/>
                    </a:cubicBezTo>
                    <a:cubicBezTo>
                      <a:pt x="1553" y="1042"/>
                      <a:pt x="1917" y="892"/>
                      <a:pt x="2191" y="617"/>
                    </a:cubicBezTo>
                    <a:cubicBezTo>
                      <a:pt x="2333" y="477"/>
                      <a:pt x="2333" y="248"/>
                      <a:pt x="2191" y="106"/>
                    </a:cubicBezTo>
                    <a:cubicBezTo>
                      <a:pt x="2120" y="35"/>
                      <a:pt x="2028" y="0"/>
                      <a:pt x="1935" y="0"/>
                    </a:cubicBezTo>
                    <a:cubicBezTo>
                      <a:pt x="1842" y="0"/>
                      <a:pt x="1749" y="35"/>
                      <a:pt x="1678" y="106"/>
                    </a:cubicBezTo>
                    <a:cubicBezTo>
                      <a:pt x="1542" y="243"/>
                      <a:pt x="1359" y="318"/>
                      <a:pt x="1166" y="318"/>
                    </a:cubicBezTo>
                    <a:cubicBezTo>
                      <a:pt x="972" y="318"/>
                      <a:pt x="791" y="243"/>
                      <a:pt x="655" y="106"/>
                    </a:cubicBezTo>
                    <a:cubicBezTo>
                      <a:pt x="584" y="35"/>
                      <a:pt x="491" y="0"/>
                      <a:pt x="398"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grpSp>
        <p:grpSp>
          <p:nvGrpSpPr>
            <p:cNvPr id="373" name="Google Shape;373;p19"/>
            <p:cNvGrpSpPr/>
            <p:nvPr/>
          </p:nvGrpSpPr>
          <p:grpSpPr bwMode="auto">
            <a:xfrm>
              <a:off x="7798136" y="2561123"/>
              <a:ext cx="553452" cy="564824"/>
              <a:chOff x="3457000" y="4153900"/>
              <a:chExt cx="605925" cy="618375"/>
            </a:xfrm>
          </p:grpSpPr>
          <p:sp>
            <p:nvSpPr>
              <p:cNvPr id="374" name="Google Shape;374;p19"/>
              <p:cNvSpPr/>
              <p:nvPr/>
            </p:nvSpPr>
            <p:spPr bwMode="auto">
              <a:xfrm>
                <a:off x="3457000" y="4153900"/>
                <a:ext cx="605925" cy="582725"/>
              </a:xfrm>
              <a:custGeom>
                <a:avLst/>
                <a:gdLst/>
                <a:ahLst/>
                <a:cxnLst/>
                <a:rect l="l" t="t" r="r" b="b"/>
                <a:pathLst>
                  <a:path w="24237" h="23309" fill="norm" stroke="1" extrusionOk="0">
                    <a:moveTo>
                      <a:pt x="12119" y="0"/>
                    </a:moveTo>
                    <a:cubicBezTo>
                      <a:pt x="8308" y="0"/>
                      <a:pt x="5104" y="3223"/>
                      <a:pt x="3969" y="6917"/>
                    </a:cubicBezTo>
                    <a:cubicBezTo>
                      <a:pt x="3647" y="6808"/>
                      <a:pt x="3323" y="6756"/>
                      <a:pt x="3006" y="6756"/>
                    </a:cubicBezTo>
                    <a:cubicBezTo>
                      <a:pt x="1409" y="6756"/>
                      <a:pt x="1" y="8053"/>
                      <a:pt x="1" y="9766"/>
                    </a:cubicBezTo>
                    <a:cubicBezTo>
                      <a:pt x="1" y="11495"/>
                      <a:pt x="1417" y="12775"/>
                      <a:pt x="3008" y="12775"/>
                    </a:cubicBezTo>
                    <a:cubicBezTo>
                      <a:pt x="3338" y="12775"/>
                      <a:pt x="3675" y="12720"/>
                      <a:pt x="4009" y="12603"/>
                    </a:cubicBezTo>
                    <a:cubicBezTo>
                      <a:pt x="4679" y="14516"/>
                      <a:pt x="6056" y="16235"/>
                      <a:pt x="7977" y="17297"/>
                    </a:cubicBezTo>
                    <a:cubicBezTo>
                      <a:pt x="5920" y="18489"/>
                      <a:pt x="4451" y="20528"/>
                      <a:pt x="3994" y="22877"/>
                    </a:cubicBezTo>
                    <a:cubicBezTo>
                      <a:pt x="3957" y="23073"/>
                      <a:pt x="4084" y="23263"/>
                      <a:pt x="4281" y="23302"/>
                    </a:cubicBezTo>
                    <a:cubicBezTo>
                      <a:pt x="4304" y="23307"/>
                      <a:pt x="4327" y="23309"/>
                      <a:pt x="4349" y="23309"/>
                    </a:cubicBezTo>
                    <a:cubicBezTo>
                      <a:pt x="4519" y="23309"/>
                      <a:pt x="4671" y="23188"/>
                      <a:pt x="4706" y="23015"/>
                    </a:cubicBezTo>
                    <a:cubicBezTo>
                      <a:pt x="5154" y="20709"/>
                      <a:pt x="6673" y="18730"/>
                      <a:pt x="8782" y="17688"/>
                    </a:cubicBezTo>
                    <a:cubicBezTo>
                      <a:pt x="9827" y="18129"/>
                      <a:pt x="10955" y="18357"/>
                      <a:pt x="12119" y="18357"/>
                    </a:cubicBezTo>
                    <a:cubicBezTo>
                      <a:pt x="13302" y="18357"/>
                      <a:pt x="14432" y="18116"/>
                      <a:pt x="15459" y="17682"/>
                    </a:cubicBezTo>
                    <a:cubicBezTo>
                      <a:pt x="17574" y="18722"/>
                      <a:pt x="19096" y="20704"/>
                      <a:pt x="19546" y="23015"/>
                    </a:cubicBezTo>
                    <a:cubicBezTo>
                      <a:pt x="19579" y="23188"/>
                      <a:pt x="19731" y="23309"/>
                      <a:pt x="19902" y="23309"/>
                    </a:cubicBezTo>
                    <a:cubicBezTo>
                      <a:pt x="19925" y="23309"/>
                      <a:pt x="19948" y="23307"/>
                      <a:pt x="19971" y="23302"/>
                    </a:cubicBezTo>
                    <a:cubicBezTo>
                      <a:pt x="20168" y="23263"/>
                      <a:pt x="20296" y="23073"/>
                      <a:pt x="20258" y="22877"/>
                    </a:cubicBezTo>
                    <a:cubicBezTo>
                      <a:pt x="19799" y="20525"/>
                      <a:pt x="18327" y="18482"/>
                      <a:pt x="16263" y="17290"/>
                    </a:cubicBezTo>
                    <a:cubicBezTo>
                      <a:pt x="18911" y="15825"/>
                      <a:pt x="20710" y="13002"/>
                      <a:pt x="20710" y="9766"/>
                    </a:cubicBezTo>
                    <a:cubicBezTo>
                      <a:pt x="20710" y="9481"/>
                      <a:pt x="20943" y="9248"/>
                      <a:pt x="21230" y="9248"/>
                    </a:cubicBezTo>
                    <a:cubicBezTo>
                      <a:pt x="21515" y="9248"/>
                      <a:pt x="21748" y="9481"/>
                      <a:pt x="21748" y="9766"/>
                    </a:cubicBezTo>
                    <a:cubicBezTo>
                      <a:pt x="21748" y="9967"/>
                      <a:pt x="21911" y="10128"/>
                      <a:pt x="22110" y="10128"/>
                    </a:cubicBezTo>
                    <a:cubicBezTo>
                      <a:pt x="22311" y="10128"/>
                      <a:pt x="22472" y="9967"/>
                      <a:pt x="22472" y="9766"/>
                    </a:cubicBezTo>
                    <a:cubicBezTo>
                      <a:pt x="22472" y="9081"/>
                      <a:pt x="21915" y="8523"/>
                      <a:pt x="21230" y="8523"/>
                    </a:cubicBezTo>
                    <a:cubicBezTo>
                      <a:pt x="20543" y="8523"/>
                      <a:pt x="19985" y="9081"/>
                      <a:pt x="19985" y="9766"/>
                    </a:cubicBezTo>
                    <a:cubicBezTo>
                      <a:pt x="19985" y="14103"/>
                      <a:pt x="16456" y="17632"/>
                      <a:pt x="12119" y="17632"/>
                    </a:cubicBezTo>
                    <a:cubicBezTo>
                      <a:pt x="7910" y="17632"/>
                      <a:pt x="4252" y="14215"/>
                      <a:pt x="4252" y="9766"/>
                    </a:cubicBezTo>
                    <a:cubicBezTo>
                      <a:pt x="4252" y="9081"/>
                      <a:pt x="3695" y="8523"/>
                      <a:pt x="3008" y="8523"/>
                    </a:cubicBezTo>
                    <a:cubicBezTo>
                      <a:pt x="2323" y="8523"/>
                      <a:pt x="1764" y="9081"/>
                      <a:pt x="1764" y="9766"/>
                    </a:cubicBezTo>
                    <a:cubicBezTo>
                      <a:pt x="1764" y="9967"/>
                      <a:pt x="1927" y="10128"/>
                      <a:pt x="2126" y="10128"/>
                    </a:cubicBezTo>
                    <a:cubicBezTo>
                      <a:pt x="2327" y="10128"/>
                      <a:pt x="2490" y="9967"/>
                      <a:pt x="2490" y="9766"/>
                    </a:cubicBezTo>
                    <a:cubicBezTo>
                      <a:pt x="2490" y="9481"/>
                      <a:pt x="2723" y="9248"/>
                      <a:pt x="3008" y="9248"/>
                    </a:cubicBezTo>
                    <a:cubicBezTo>
                      <a:pt x="3295" y="9248"/>
                      <a:pt x="3528" y="9481"/>
                      <a:pt x="3528" y="9766"/>
                    </a:cubicBezTo>
                    <a:cubicBezTo>
                      <a:pt x="3528" y="10492"/>
                      <a:pt x="3618" y="11213"/>
                      <a:pt x="3797" y="11909"/>
                    </a:cubicBezTo>
                    <a:cubicBezTo>
                      <a:pt x="3534" y="12006"/>
                      <a:pt x="3268" y="12051"/>
                      <a:pt x="3008" y="12051"/>
                    </a:cubicBezTo>
                    <a:cubicBezTo>
                      <a:pt x="1803" y="12051"/>
                      <a:pt x="725" y="11077"/>
                      <a:pt x="725" y="9766"/>
                    </a:cubicBezTo>
                    <a:cubicBezTo>
                      <a:pt x="725" y="8448"/>
                      <a:pt x="1811" y="7481"/>
                      <a:pt x="3011" y="7481"/>
                    </a:cubicBezTo>
                    <a:cubicBezTo>
                      <a:pt x="3352" y="7481"/>
                      <a:pt x="3703" y="7559"/>
                      <a:pt x="4041" y="7731"/>
                    </a:cubicBezTo>
                    <a:cubicBezTo>
                      <a:pt x="4094" y="7758"/>
                      <a:pt x="4151" y="7770"/>
                      <a:pt x="4206" y="7770"/>
                    </a:cubicBezTo>
                    <a:cubicBezTo>
                      <a:pt x="4363" y="7770"/>
                      <a:pt x="4512" y="7668"/>
                      <a:pt x="4555" y="7501"/>
                    </a:cubicBezTo>
                    <a:cubicBezTo>
                      <a:pt x="5481" y="3997"/>
                      <a:pt x="8482" y="725"/>
                      <a:pt x="12119" y="725"/>
                    </a:cubicBezTo>
                    <a:lnTo>
                      <a:pt x="12121" y="725"/>
                    </a:lnTo>
                    <a:cubicBezTo>
                      <a:pt x="15757" y="725"/>
                      <a:pt x="18757" y="3997"/>
                      <a:pt x="19681" y="7501"/>
                    </a:cubicBezTo>
                    <a:cubicBezTo>
                      <a:pt x="19724" y="7667"/>
                      <a:pt x="19873" y="7770"/>
                      <a:pt x="20031" y="7770"/>
                    </a:cubicBezTo>
                    <a:cubicBezTo>
                      <a:pt x="20086" y="7770"/>
                      <a:pt x="20142" y="7758"/>
                      <a:pt x="20195" y="7731"/>
                    </a:cubicBezTo>
                    <a:cubicBezTo>
                      <a:pt x="20532" y="7560"/>
                      <a:pt x="20884" y="7481"/>
                      <a:pt x="21226" y="7481"/>
                    </a:cubicBezTo>
                    <a:cubicBezTo>
                      <a:pt x="22424" y="7481"/>
                      <a:pt x="23512" y="8443"/>
                      <a:pt x="23512" y="9766"/>
                    </a:cubicBezTo>
                    <a:cubicBezTo>
                      <a:pt x="23512" y="10964"/>
                      <a:pt x="22578" y="11964"/>
                      <a:pt x="21384" y="12045"/>
                    </a:cubicBezTo>
                    <a:cubicBezTo>
                      <a:pt x="21183" y="12057"/>
                      <a:pt x="21034" y="12231"/>
                      <a:pt x="21047" y="12430"/>
                    </a:cubicBezTo>
                    <a:cubicBezTo>
                      <a:pt x="21061" y="12620"/>
                      <a:pt x="21222" y="12768"/>
                      <a:pt x="21410" y="12768"/>
                    </a:cubicBezTo>
                    <a:cubicBezTo>
                      <a:pt x="21417" y="12768"/>
                      <a:pt x="21425" y="12768"/>
                      <a:pt x="21432" y="12768"/>
                    </a:cubicBezTo>
                    <a:cubicBezTo>
                      <a:pt x="22193" y="12716"/>
                      <a:pt x="22899" y="12380"/>
                      <a:pt x="23423" y="11824"/>
                    </a:cubicBezTo>
                    <a:cubicBezTo>
                      <a:pt x="23946" y="11265"/>
                      <a:pt x="24235" y="10535"/>
                      <a:pt x="24237" y="9766"/>
                    </a:cubicBezTo>
                    <a:cubicBezTo>
                      <a:pt x="24237" y="8036"/>
                      <a:pt x="22816" y="6757"/>
                      <a:pt x="21228" y="6757"/>
                    </a:cubicBezTo>
                    <a:cubicBezTo>
                      <a:pt x="20912" y="6757"/>
                      <a:pt x="20588" y="6808"/>
                      <a:pt x="20269" y="6917"/>
                    </a:cubicBezTo>
                    <a:cubicBezTo>
                      <a:pt x="19141" y="3242"/>
                      <a:pt x="15945" y="0"/>
                      <a:pt x="12119"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75" name="Google Shape;375;p19"/>
              <p:cNvSpPr/>
              <p:nvPr/>
            </p:nvSpPr>
            <p:spPr bwMode="auto">
              <a:xfrm>
                <a:off x="3654750" y="4210250"/>
                <a:ext cx="213125" cy="273875"/>
              </a:xfrm>
              <a:custGeom>
                <a:avLst/>
                <a:gdLst/>
                <a:ahLst/>
                <a:cxnLst/>
                <a:rect l="l" t="t" r="r" b="b"/>
                <a:pathLst>
                  <a:path w="8525" h="10955" fill="norm" stroke="1" extrusionOk="0">
                    <a:moveTo>
                      <a:pt x="4206" y="725"/>
                    </a:moveTo>
                    <a:cubicBezTo>
                      <a:pt x="4280" y="725"/>
                      <a:pt x="4354" y="727"/>
                      <a:pt x="4429" y="732"/>
                    </a:cubicBezTo>
                    <a:cubicBezTo>
                      <a:pt x="6167" y="840"/>
                      <a:pt x="7578" y="2249"/>
                      <a:pt x="7686" y="3988"/>
                    </a:cubicBezTo>
                    <a:cubicBezTo>
                      <a:pt x="7781" y="5518"/>
                      <a:pt x="6886" y="6915"/>
                      <a:pt x="5459" y="7463"/>
                    </a:cubicBezTo>
                    <a:cubicBezTo>
                      <a:pt x="4919" y="7670"/>
                      <a:pt x="4571" y="8170"/>
                      <a:pt x="4571" y="8737"/>
                    </a:cubicBezTo>
                    <a:lnTo>
                      <a:pt x="4571" y="9868"/>
                    </a:lnTo>
                    <a:cubicBezTo>
                      <a:pt x="4571" y="10067"/>
                      <a:pt x="4408" y="10230"/>
                      <a:pt x="4209" y="10230"/>
                    </a:cubicBezTo>
                    <a:cubicBezTo>
                      <a:pt x="4010" y="10230"/>
                      <a:pt x="3847" y="10067"/>
                      <a:pt x="3847" y="9868"/>
                    </a:cubicBezTo>
                    <a:lnTo>
                      <a:pt x="3847" y="8737"/>
                    </a:lnTo>
                    <a:cubicBezTo>
                      <a:pt x="3847" y="7867"/>
                      <a:pt x="4377" y="7101"/>
                      <a:pt x="5199" y="6786"/>
                    </a:cubicBezTo>
                    <a:cubicBezTo>
                      <a:pt x="6328" y="6352"/>
                      <a:pt x="7038" y="5245"/>
                      <a:pt x="6963" y="4033"/>
                    </a:cubicBezTo>
                    <a:cubicBezTo>
                      <a:pt x="6879" y="2672"/>
                      <a:pt x="5746" y="1539"/>
                      <a:pt x="4386" y="1455"/>
                    </a:cubicBezTo>
                    <a:cubicBezTo>
                      <a:pt x="4328" y="1451"/>
                      <a:pt x="4269" y="1449"/>
                      <a:pt x="4211" y="1449"/>
                    </a:cubicBezTo>
                    <a:cubicBezTo>
                      <a:pt x="2692" y="1449"/>
                      <a:pt x="1449" y="2673"/>
                      <a:pt x="1449" y="4209"/>
                    </a:cubicBezTo>
                    <a:cubicBezTo>
                      <a:pt x="1449" y="4410"/>
                      <a:pt x="1286" y="4571"/>
                      <a:pt x="1087" y="4571"/>
                    </a:cubicBezTo>
                    <a:cubicBezTo>
                      <a:pt x="886" y="4571"/>
                      <a:pt x="725" y="4410"/>
                      <a:pt x="725" y="4209"/>
                    </a:cubicBezTo>
                    <a:cubicBezTo>
                      <a:pt x="725" y="2327"/>
                      <a:pt x="2245" y="725"/>
                      <a:pt x="4206" y="725"/>
                    </a:cubicBezTo>
                    <a:close/>
                    <a:moveTo>
                      <a:pt x="4205" y="1"/>
                    </a:moveTo>
                    <a:cubicBezTo>
                      <a:pt x="1854" y="1"/>
                      <a:pt x="0" y="1917"/>
                      <a:pt x="0" y="4209"/>
                    </a:cubicBezTo>
                    <a:cubicBezTo>
                      <a:pt x="0" y="4810"/>
                      <a:pt x="488" y="5295"/>
                      <a:pt x="1087" y="5295"/>
                    </a:cubicBezTo>
                    <a:cubicBezTo>
                      <a:pt x="1686" y="5295"/>
                      <a:pt x="2174" y="4810"/>
                      <a:pt x="2174" y="4209"/>
                    </a:cubicBezTo>
                    <a:cubicBezTo>
                      <a:pt x="2174" y="3081"/>
                      <a:pt x="3085" y="2175"/>
                      <a:pt x="4206" y="2175"/>
                    </a:cubicBezTo>
                    <a:cubicBezTo>
                      <a:pt x="4250" y="2175"/>
                      <a:pt x="4295" y="2176"/>
                      <a:pt x="4340" y="2179"/>
                    </a:cubicBezTo>
                    <a:cubicBezTo>
                      <a:pt x="5344" y="2240"/>
                      <a:pt x="6178" y="3076"/>
                      <a:pt x="6240" y="4078"/>
                    </a:cubicBezTo>
                    <a:cubicBezTo>
                      <a:pt x="6296" y="4973"/>
                      <a:pt x="5772" y="5789"/>
                      <a:pt x="4939" y="6110"/>
                    </a:cubicBezTo>
                    <a:cubicBezTo>
                      <a:pt x="3834" y="6535"/>
                      <a:pt x="3122" y="7566"/>
                      <a:pt x="3122" y="8737"/>
                    </a:cubicBezTo>
                    <a:lnTo>
                      <a:pt x="3122" y="9868"/>
                    </a:lnTo>
                    <a:cubicBezTo>
                      <a:pt x="3122" y="10467"/>
                      <a:pt x="3610" y="10955"/>
                      <a:pt x="4209" y="10955"/>
                    </a:cubicBezTo>
                    <a:cubicBezTo>
                      <a:pt x="4808" y="10955"/>
                      <a:pt x="5296" y="10467"/>
                      <a:pt x="5296" y="9868"/>
                    </a:cubicBezTo>
                    <a:lnTo>
                      <a:pt x="5296" y="8737"/>
                    </a:lnTo>
                    <a:cubicBezTo>
                      <a:pt x="5296" y="8473"/>
                      <a:pt x="5462" y="8238"/>
                      <a:pt x="5719" y="8139"/>
                    </a:cubicBezTo>
                    <a:cubicBezTo>
                      <a:pt x="7442" y="7476"/>
                      <a:pt x="8525" y="5790"/>
                      <a:pt x="8410" y="3943"/>
                    </a:cubicBezTo>
                    <a:cubicBezTo>
                      <a:pt x="8279" y="1842"/>
                      <a:pt x="6579" y="138"/>
                      <a:pt x="4476" y="9"/>
                    </a:cubicBezTo>
                    <a:cubicBezTo>
                      <a:pt x="4385" y="4"/>
                      <a:pt x="4294" y="1"/>
                      <a:pt x="4205" y="1"/>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76" name="Google Shape;376;p19"/>
              <p:cNvSpPr/>
              <p:nvPr/>
            </p:nvSpPr>
            <p:spPr bwMode="auto">
              <a:xfrm>
                <a:off x="3732800" y="4502125"/>
                <a:ext cx="54350" cy="54350"/>
              </a:xfrm>
              <a:custGeom>
                <a:avLst/>
                <a:gdLst/>
                <a:ahLst/>
                <a:cxnLst/>
                <a:rect l="l" t="t" r="r" b="b"/>
                <a:pathLst>
                  <a:path w="2174" h="2174" fill="norm" stroke="1" extrusionOk="0">
                    <a:moveTo>
                      <a:pt x="1087" y="725"/>
                    </a:moveTo>
                    <a:cubicBezTo>
                      <a:pt x="1286" y="725"/>
                      <a:pt x="1449" y="888"/>
                      <a:pt x="1449" y="1087"/>
                    </a:cubicBezTo>
                    <a:cubicBezTo>
                      <a:pt x="1449" y="1288"/>
                      <a:pt x="1286" y="1449"/>
                      <a:pt x="1087" y="1449"/>
                    </a:cubicBezTo>
                    <a:cubicBezTo>
                      <a:pt x="888" y="1449"/>
                      <a:pt x="725" y="1288"/>
                      <a:pt x="725" y="1087"/>
                    </a:cubicBezTo>
                    <a:cubicBezTo>
                      <a:pt x="725" y="888"/>
                      <a:pt x="888" y="725"/>
                      <a:pt x="1087" y="725"/>
                    </a:cubicBezTo>
                    <a:close/>
                    <a:moveTo>
                      <a:pt x="1087" y="0"/>
                    </a:moveTo>
                    <a:cubicBezTo>
                      <a:pt x="488" y="0"/>
                      <a:pt x="0" y="488"/>
                      <a:pt x="0" y="1087"/>
                    </a:cubicBezTo>
                    <a:cubicBezTo>
                      <a:pt x="0" y="1686"/>
                      <a:pt x="488" y="2174"/>
                      <a:pt x="1087" y="2174"/>
                    </a:cubicBezTo>
                    <a:cubicBezTo>
                      <a:pt x="1686" y="2174"/>
                      <a:pt x="2174" y="1686"/>
                      <a:pt x="2174" y="1087"/>
                    </a:cubicBezTo>
                    <a:cubicBezTo>
                      <a:pt x="2174" y="488"/>
                      <a:pt x="1686" y="0"/>
                      <a:pt x="1087"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77" name="Google Shape;377;p19"/>
              <p:cNvSpPr/>
              <p:nvPr/>
            </p:nvSpPr>
            <p:spPr bwMode="auto">
              <a:xfrm>
                <a:off x="3616425" y="4661350"/>
                <a:ext cx="58474" cy="110925"/>
              </a:xfrm>
              <a:custGeom>
                <a:avLst/>
                <a:gdLst/>
                <a:ahLst/>
                <a:cxnLst/>
                <a:rect l="l" t="t" r="r" b="b"/>
                <a:pathLst>
                  <a:path w="2339" h="4437" fill="norm" stroke="1" extrusionOk="0">
                    <a:moveTo>
                      <a:pt x="1940" y="0"/>
                    </a:moveTo>
                    <a:cubicBezTo>
                      <a:pt x="1848" y="0"/>
                      <a:pt x="1755" y="36"/>
                      <a:pt x="1684" y="106"/>
                    </a:cubicBezTo>
                    <a:cubicBezTo>
                      <a:pt x="626" y="1163"/>
                      <a:pt x="31" y="2570"/>
                      <a:pt x="4" y="4067"/>
                    </a:cubicBezTo>
                    <a:cubicBezTo>
                      <a:pt x="0" y="4268"/>
                      <a:pt x="160" y="4433"/>
                      <a:pt x="359" y="4437"/>
                    </a:cubicBezTo>
                    <a:lnTo>
                      <a:pt x="366" y="4437"/>
                    </a:lnTo>
                    <a:cubicBezTo>
                      <a:pt x="563" y="4437"/>
                      <a:pt x="725" y="4279"/>
                      <a:pt x="728" y="4080"/>
                    </a:cubicBezTo>
                    <a:cubicBezTo>
                      <a:pt x="752" y="2771"/>
                      <a:pt x="1273" y="1541"/>
                      <a:pt x="2197" y="617"/>
                    </a:cubicBezTo>
                    <a:cubicBezTo>
                      <a:pt x="2339" y="476"/>
                      <a:pt x="2339" y="246"/>
                      <a:pt x="2197" y="106"/>
                    </a:cubicBezTo>
                    <a:cubicBezTo>
                      <a:pt x="2126" y="36"/>
                      <a:pt x="2033" y="0"/>
                      <a:pt x="1940"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sp>
            <p:nvSpPr>
              <p:cNvPr id="378" name="Google Shape;378;p19"/>
              <p:cNvSpPr/>
              <p:nvPr/>
            </p:nvSpPr>
            <p:spPr bwMode="auto">
              <a:xfrm>
                <a:off x="3845400" y="4661350"/>
                <a:ext cx="58474" cy="110925"/>
              </a:xfrm>
              <a:custGeom>
                <a:avLst/>
                <a:gdLst/>
                <a:ahLst/>
                <a:cxnLst/>
                <a:rect l="l" t="t" r="r" b="b"/>
                <a:pathLst>
                  <a:path w="2339" h="4437" fill="norm" stroke="1" extrusionOk="0">
                    <a:moveTo>
                      <a:pt x="399" y="0"/>
                    </a:moveTo>
                    <a:cubicBezTo>
                      <a:pt x="306" y="0"/>
                      <a:pt x="213" y="36"/>
                      <a:pt x="142" y="106"/>
                    </a:cubicBezTo>
                    <a:cubicBezTo>
                      <a:pt x="1" y="246"/>
                      <a:pt x="1" y="476"/>
                      <a:pt x="142" y="617"/>
                    </a:cubicBezTo>
                    <a:cubicBezTo>
                      <a:pt x="1066" y="1541"/>
                      <a:pt x="1588" y="2771"/>
                      <a:pt x="1611" y="4080"/>
                    </a:cubicBezTo>
                    <a:cubicBezTo>
                      <a:pt x="1614" y="4279"/>
                      <a:pt x="1776" y="4437"/>
                      <a:pt x="1973" y="4437"/>
                    </a:cubicBezTo>
                    <a:lnTo>
                      <a:pt x="1980" y="4437"/>
                    </a:lnTo>
                    <a:cubicBezTo>
                      <a:pt x="2179" y="4433"/>
                      <a:pt x="2339" y="4268"/>
                      <a:pt x="2335" y="4067"/>
                    </a:cubicBezTo>
                    <a:cubicBezTo>
                      <a:pt x="2308" y="2570"/>
                      <a:pt x="1711" y="1163"/>
                      <a:pt x="655" y="106"/>
                    </a:cubicBezTo>
                    <a:cubicBezTo>
                      <a:pt x="584" y="36"/>
                      <a:pt x="491" y="0"/>
                      <a:pt x="399" y="0"/>
                    </a:cubicBezTo>
                    <a:close/>
                  </a:path>
                </a:pathLst>
              </a:custGeom>
              <a:solidFill>
                <a:schemeClr val="lt1"/>
              </a:solidFill>
              <a:ln>
                <a:noFill/>
              </a:ln>
            </p:spPr>
            <p:txBody>
              <a:bodyPr spcFirstLastPara="1" wrap="square" lIns="121900" tIns="121900" rIns="121900" bIns="121900" anchor="ctr" anchorCtr="0">
                <a:noAutofit/>
              </a:bodyPr>
              <a:lstStyle/>
              <a:p>
                <a:pPr>
                  <a:defRPr/>
                </a:pPr>
                <a:endParaRPr sz="2400"/>
              </a:p>
            </p:txBody>
          </p:sp>
        </p:grpSp>
      </p:grpSp>
      <p:cxnSp>
        <p:nvCxnSpPr>
          <p:cNvPr id="6" name="Straight Connector 5"/>
          <p:cNvCxnSpPr>
            <a:cxnSpLocks/>
          </p:cNvCxnSpPr>
          <p:nvPr/>
        </p:nvCxnSpPr>
        <p:spPr bwMode="auto">
          <a:xfrm>
            <a:off x="430159" y="1487837"/>
            <a:ext cx="1123110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cxnSpLocks/>
          </p:cNvCxnSpPr>
          <p:nvPr/>
        </p:nvCxnSpPr>
        <p:spPr bwMode="auto">
          <a:xfrm flipV="1">
            <a:off x="664661" y="5563541"/>
            <a:ext cx="10996603"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FOB Customer Journey Map</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grpSp>
        <p:nvGrpSpPr>
          <p:cNvPr id="518" name="Google Shape;518;p22"/>
          <p:cNvGrpSpPr/>
          <p:nvPr/>
        </p:nvGrpSpPr>
        <p:grpSpPr bwMode="auto">
          <a:xfrm>
            <a:off x="607838" y="2624837"/>
            <a:ext cx="10976729" cy="3369564"/>
            <a:chOff x="848550" y="1874173"/>
            <a:chExt cx="7446899" cy="2286000"/>
          </a:xfrm>
        </p:grpSpPr>
        <p:sp>
          <p:nvSpPr>
            <p:cNvPr id="519" name="Google Shape;519;p22"/>
            <p:cNvSpPr/>
            <p:nvPr/>
          </p:nvSpPr>
          <p:spPr bwMode="auto">
            <a:xfrm rot="10800000" flipH="1">
              <a:off x="848550" y="3157100"/>
              <a:ext cx="7444500" cy="996900"/>
            </a:xfrm>
            <a:prstGeom prst="rect">
              <a:avLst/>
            </a:prstGeom>
            <a:gradFill>
              <a:gsLst>
                <a:gs pos="0">
                  <a:srgbClr val="FAFAFA"/>
                </a:gs>
                <a:gs pos="100000">
                  <a:srgbClr val="B9B9B9"/>
                </a:gs>
              </a:gsLst>
              <a:lin ang="5400012" scaled="0"/>
            </a:gradFill>
            <a:ln>
              <a:noFill/>
            </a:ln>
          </p:spPr>
          <p:txBody>
            <a:bodyPr spcFirstLastPara="1" wrap="square" lIns="121900" tIns="121900" rIns="121900" bIns="121900" anchor="ctr" anchorCtr="0">
              <a:noAutofit/>
            </a:bodyPr>
            <a:lstStyle/>
            <a:p>
              <a:pPr>
                <a:defRPr/>
              </a:pPr>
              <a:endParaRPr sz="2400"/>
            </a:p>
          </p:txBody>
        </p:sp>
        <p:sp>
          <p:nvSpPr>
            <p:cNvPr id="520" name="Google Shape;520;p22"/>
            <p:cNvSpPr txBox="1"/>
            <p:nvPr/>
          </p:nvSpPr>
          <p:spPr bwMode="auto">
            <a:xfrm>
              <a:off x="915575" y="2249750"/>
              <a:ext cx="887400"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2150" b="1">
                  <a:solidFill>
                    <a:schemeClr val="dk1"/>
                  </a:solidFill>
                  <a:latin typeface="Fira Sans Condensed"/>
                  <a:ea typeface="Fira Sans Condensed"/>
                  <a:cs typeface="Fira Sans Condensed"/>
                </a:rPr>
                <a:t>Perfect</a:t>
              </a:r>
              <a:endParaRPr sz="2150" b="1">
                <a:solidFill>
                  <a:schemeClr val="dk1"/>
                </a:solidFill>
                <a:latin typeface="Fira Sans Condensed"/>
                <a:ea typeface="Fira Sans Condensed"/>
                <a:cs typeface="Fira Sans Condensed"/>
              </a:endParaRPr>
            </a:p>
          </p:txBody>
        </p:sp>
        <p:sp>
          <p:nvSpPr>
            <p:cNvPr id="521" name="Google Shape;521;p22"/>
            <p:cNvSpPr txBox="1"/>
            <p:nvPr/>
          </p:nvSpPr>
          <p:spPr bwMode="auto">
            <a:xfrm>
              <a:off x="915575" y="2681031"/>
              <a:ext cx="887400"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2150" b="1">
                  <a:solidFill>
                    <a:schemeClr val="dk1"/>
                  </a:solidFill>
                  <a:latin typeface="Fira Sans Condensed"/>
                  <a:ea typeface="Fira Sans Condensed"/>
                  <a:cs typeface="Fira Sans Condensed"/>
                </a:rPr>
                <a:t>Good</a:t>
              </a:r>
              <a:endParaRPr sz="2150" b="1">
                <a:solidFill>
                  <a:schemeClr val="dk1"/>
                </a:solidFill>
                <a:latin typeface="Fira Sans Condensed"/>
                <a:ea typeface="Fira Sans Condensed"/>
                <a:cs typeface="Fira Sans Condensed"/>
              </a:endParaRPr>
            </a:p>
          </p:txBody>
        </p:sp>
        <p:sp>
          <p:nvSpPr>
            <p:cNvPr id="522" name="Google Shape;522;p22"/>
            <p:cNvSpPr txBox="1"/>
            <p:nvPr/>
          </p:nvSpPr>
          <p:spPr bwMode="auto">
            <a:xfrm>
              <a:off x="915575" y="3307613"/>
              <a:ext cx="887400"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2150" b="1">
                  <a:solidFill>
                    <a:schemeClr val="dk1"/>
                  </a:solidFill>
                  <a:latin typeface="Fira Sans Condensed"/>
                  <a:ea typeface="Fira Sans Condensed"/>
                  <a:cs typeface="Fira Sans Condensed"/>
                </a:rPr>
                <a:t>Medium</a:t>
              </a:r>
              <a:endParaRPr sz="2150" b="1">
                <a:solidFill>
                  <a:schemeClr val="dk1"/>
                </a:solidFill>
                <a:latin typeface="Fira Sans Condensed"/>
                <a:ea typeface="Fira Sans Condensed"/>
                <a:cs typeface="Fira Sans Condensed"/>
              </a:endParaRPr>
            </a:p>
          </p:txBody>
        </p:sp>
        <p:sp>
          <p:nvSpPr>
            <p:cNvPr id="523" name="Google Shape;523;p22"/>
            <p:cNvSpPr txBox="1"/>
            <p:nvPr/>
          </p:nvSpPr>
          <p:spPr bwMode="auto">
            <a:xfrm>
              <a:off x="915575" y="3757644"/>
              <a:ext cx="887400"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2150" b="1">
                  <a:solidFill>
                    <a:schemeClr val="dk1"/>
                  </a:solidFill>
                  <a:latin typeface="Fira Sans Condensed"/>
                  <a:ea typeface="Fira Sans Condensed"/>
                  <a:cs typeface="Fira Sans Condensed"/>
                </a:rPr>
                <a:t>Bad</a:t>
              </a:r>
              <a:endParaRPr sz="2150" b="1">
                <a:solidFill>
                  <a:schemeClr val="dk1"/>
                </a:solidFill>
                <a:latin typeface="Fira Sans Condensed"/>
                <a:ea typeface="Fira Sans Condensed"/>
                <a:cs typeface="Fira Sans Condensed"/>
              </a:endParaRPr>
            </a:p>
          </p:txBody>
        </p:sp>
        <p:sp>
          <p:nvSpPr>
            <p:cNvPr id="524" name="Google Shape;524;p22"/>
            <p:cNvSpPr txBox="1"/>
            <p:nvPr/>
          </p:nvSpPr>
          <p:spPr bwMode="auto">
            <a:xfrm>
              <a:off x="1959213" y="1874200"/>
              <a:ext cx="887400"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1350" b="1">
                  <a:solidFill>
                    <a:schemeClr val="dk1"/>
                  </a:solidFill>
                  <a:latin typeface="Fira Sans Condensed"/>
                  <a:ea typeface="Fira Sans Condensed"/>
                  <a:cs typeface="Fira Sans Condensed"/>
                </a:rPr>
                <a:t>Awareness</a:t>
              </a:r>
              <a:endParaRPr sz="1350" b="1">
                <a:solidFill>
                  <a:schemeClr val="dk1"/>
                </a:solidFill>
                <a:latin typeface="Fira Sans Condensed"/>
                <a:ea typeface="Fira Sans Condensed"/>
                <a:cs typeface="Fira Sans Condensed"/>
              </a:endParaRPr>
            </a:p>
          </p:txBody>
        </p:sp>
        <p:cxnSp>
          <p:nvCxnSpPr>
            <p:cNvPr id="525" name="Google Shape;525;p22"/>
            <p:cNvCxnSpPr>
              <a:cxnSpLocks/>
            </p:cNvCxnSpPr>
            <p:nvPr/>
          </p:nvCxnSpPr>
          <p:spPr bwMode="auto">
            <a:xfrm rot="10800000">
              <a:off x="1867225" y="1874300"/>
              <a:ext cx="0" cy="2279700"/>
            </a:xfrm>
            <a:prstGeom prst="straightConnector1">
              <a:avLst/>
            </a:prstGeom>
            <a:noFill/>
            <a:ln w="19050" cap="flat" cmpd="sng">
              <a:solidFill>
                <a:schemeClr val="dk1"/>
              </a:solidFill>
              <a:prstDash val="dot"/>
              <a:round/>
              <a:headEnd type="none" w="med" len="med"/>
              <a:tailEnd type="none" w="med" len="med"/>
            </a:ln>
          </p:spPr>
        </p:cxnSp>
        <p:cxnSp>
          <p:nvCxnSpPr>
            <p:cNvPr id="526" name="Google Shape;526;p22"/>
            <p:cNvCxnSpPr>
              <a:cxnSpLocks/>
            </p:cNvCxnSpPr>
            <p:nvPr/>
          </p:nvCxnSpPr>
          <p:spPr bwMode="auto">
            <a:xfrm rot="10800000">
              <a:off x="2938600" y="1874300"/>
              <a:ext cx="0" cy="2279700"/>
            </a:xfrm>
            <a:prstGeom prst="straightConnector1">
              <a:avLst/>
            </a:prstGeom>
            <a:noFill/>
            <a:ln w="19050" cap="flat" cmpd="sng">
              <a:solidFill>
                <a:schemeClr val="dk1"/>
              </a:solidFill>
              <a:prstDash val="dot"/>
              <a:round/>
              <a:headEnd type="none" w="med" len="med"/>
              <a:tailEnd type="none" w="med" len="med"/>
            </a:ln>
          </p:spPr>
        </p:cxnSp>
        <p:sp>
          <p:nvSpPr>
            <p:cNvPr id="527" name="Google Shape;527;p22"/>
            <p:cNvSpPr txBox="1"/>
            <p:nvPr/>
          </p:nvSpPr>
          <p:spPr bwMode="auto">
            <a:xfrm>
              <a:off x="3030588" y="1874200"/>
              <a:ext cx="965661"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1350" b="1">
                  <a:solidFill>
                    <a:schemeClr val="dk1"/>
                  </a:solidFill>
                  <a:latin typeface="Fira Sans Condensed"/>
                  <a:ea typeface="Fira Sans Condensed"/>
                  <a:cs typeface="Fira Sans Condensed"/>
                </a:rPr>
                <a:t>Consideration</a:t>
              </a:r>
              <a:endParaRPr sz="1350" b="1">
                <a:solidFill>
                  <a:schemeClr val="dk1"/>
                </a:solidFill>
                <a:latin typeface="Fira Sans Condensed"/>
                <a:ea typeface="Fira Sans Condensed"/>
                <a:cs typeface="Fira Sans Condensed"/>
              </a:endParaRPr>
            </a:p>
          </p:txBody>
        </p:sp>
        <p:cxnSp>
          <p:nvCxnSpPr>
            <p:cNvPr id="528" name="Google Shape;528;p22"/>
            <p:cNvCxnSpPr>
              <a:cxnSpLocks/>
            </p:cNvCxnSpPr>
            <p:nvPr/>
          </p:nvCxnSpPr>
          <p:spPr bwMode="auto">
            <a:xfrm rot="10800000">
              <a:off x="4009975" y="1874300"/>
              <a:ext cx="0" cy="2279700"/>
            </a:xfrm>
            <a:prstGeom prst="straightConnector1">
              <a:avLst/>
            </a:prstGeom>
            <a:noFill/>
            <a:ln w="19050" cap="flat" cmpd="sng">
              <a:solidFill>
                <a:schemeClr val="dk1"/>
              </a:solidFill>
              <a:prstDash val="dot"/>
              <a:round/>
              <a:headEnd type="none" w="med" len="med"/>
              <a:tailEnd type="none" w="med" len="med"/>
            </a:ln>
          </p:spPr>
        </p:cxnSp>
        <p:cxnSp>
          <p:nvCxnSpPr>
            <p:cNvPr id="530" name="Google Shape;530;p22"/>
            <p:cNvCxnSpPr>
              <a:cxnSpLocks/>
            </p:cNvCxnSpPr>
            <p:nvPr/>
          </p:nvCxnSpPr>
          <p:spPr bwMode="auto">
            <a:xfrm rot="10800000">
              <a:off x="5081350" y="1874300"/>
              <a:ext cx="0" cy="2279700"/>
            </a:xfrm>
            <a:prstGeom prst="straightConnector1">
              <a:avLst/>
            </a:prstGeom>
            <a:noFill/>
            <a:ln w="19050" cap="flat" cmpd="sng">
              <a:solidFill>
                <a:schemeClr val="dk1"/>
              </a:solidFill>
              <a:prstDash val="dot"/>
              <a:round/>
              <a:headEnd type="none" w="med" len="med"/>
              <a:tailEnd type="none" w="med" len="med"/>
            </a:ln>
          </p:spPr>
        </p:cxnSp>
        <p:sp>
          <p:nvSpPr>
            <p:cNvPr id="531" name="Google Shape;531;p22"/>
            <p:cNvSpPr txBox="1"/>
            <p:nvPr/>
          </p:nvSpPr>
          <p:spPr bwMode="auto">
            <a:xfrm>
              <a:off x="5173338" y="1874200"/>
              <a:ext cx="887400"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1350" b="1">
                  <a:solidFill>
                    <a:schemeClr val="dk1"/>
                  </a:solidFill>
                  <a:latin typeface="Fira Sans Condensed"/>
                  <a:ea typeface="Fira Sans Condensed"/>
                  <a:cs typeface="Fira Sans Condensed"/>
                </a:rPr>
                <a:t> Onboarding</a:t>
              </a:r>
              <a:endParaRPr sz="1350" b="1">
                <a:solidFill>
                  <a:schemeClr val="dk1"/>
                </a:solidFill>
                <a:latin typeface="Fira Sans Condensed"/>
                <a:ea typeface="Fira Sans Condensed"/>
                <a:cs typeface="Fira Sans Condensed"/>
              </a:endParaRPr>
            </a:p>
          </p:txBody>
        </p:sp>
        <p:cxnSp>
          <p:nvCxnSpPr>
            <p:cNvPr id="532" name="Google Shape;532;p22"/>
            <p:cNvCxnSpPr>
              <a:cxnSpLocks/>
            </p:cNvCxnSpPr>
            <p:nvPr/>
          </p:nvCxnSpPr>
          <p:spPr bwMode="auto">
            <a:xfrm rot="10800000">
              <a:off x="6152725" y="1874300"/>
              <a:ext cx="0" cy="2279700"/>
            </a:xfrm>
            <a:prstGeom prst="straightConnector1">
              <a:avLst/>
            </a:prstGeom>
            <a:noFill/>
            <a:ln w="19050" cap="flat" cmpd="sng">
              <a:solidFill>
                <a:schemeClr val="dk1"/>
              </a:solidFill>
              <a:prstDash val="dot"/>
              <a:round/>
              <a:headEnd type="none" w="med" len="med"/>
              <a:tailEnd type="none" w="med" len="med"/>
            </a:ln>
          </p:spPr>
        </p:cxnSp>
        <p:sp>
          <p:nvSpPr>
            <p:cNvPr id="533" name="Google Shape;533;p22"/>
            <p:cNvSpPr txBox="1"/>
            <p:nvPr/>
          </p:nvSpPr>
          <p:spPr bwMode="auto">
            <a:xfrm>
              <a:off x="6258413" y="1874200"/>
              <a:ext cx="887400"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1350" b="1">
                  <a:solidFill>
                    <a:schemeClr val="dk1"/>
                  </a:solidFill>
                  <a:latin typeface="Fira Sans Condensed"/>
                  <a:ea typeface="Fira Sans Condensed"/>
                  <a:cs typeface="Fira Sans Condensed"/>
                </a:rPr>
                <a:t>Activation</a:t>
              </a:r>
              <a:endParaRPr sz="1350" b="1">
                <a:solidFill>
                  <a:schemeClr val="dk1"/>
                </a:solidFill>
                <a:latin typeface="Fira Sans Condensed"/>
                <a:ea typeface="Fira Sans Condensed"/>
                <a:cs typeface="Fira Sans Condensed"/>
              </a:endParaRPr>
            </a:p>
          </p:txBody>
        </p:sp>
        <p:cxnSp>
          <p:nvCxnSpPr>
            <p:cNvPr id="534" name="Google Shape;534;p22"/>
            <p:cNvCxnSpPr>
              <a:cxnSpLocks/>
            </p:cNvCxnSpPr>
            <p:nvPr/>
          </p:nvCxnSpPr>
          <p:spPr bwMode="auto">
            <a:xfrm rot="10800000">
              <a:off x="7237800" y="1874300"/>
              <a:ext cx="0" cy="2279700"/>
            </a:xfrm>
            <a:prstGeom prst="straightConnector1">
              <a:avLst/>
            </a:prstGeom>
            <a:noFill/>
            <a:ln w="19050" cap="flat" cmpd="sng">
              <a:solidFill>
                <a:schemeClr val="dk1"/>
              </a:solidFill>
              <a:prstDash val="dot"/>
              <a:round/>
              <a:headEnd type="none" w="med" len="med"/>
              <a:tailEnd type="none" w="med" len="med"/>
            </a:ln>
          </p:spPr>
        </p:cxnSp>
        <p:sp>
          <p:nvSpPr>
            <p:cNvPr id="535" name="Google Shape;535;p22"/>
            <p:cNvSpPr txBox="1"/>
            <p:nvPr/>
          </p:nvSpPr>
          <p:spPr bwMode="auto">
            <a:xfrm>
              <a:off x="7316063" y="1874200"/>
              <a:ext cx="887400" cy="2922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defRPr/>
              </a:pPr>
              <a:r>
                <a:rPr lang="en" sz="1350" b="1">
                  <a:solidFill>
                    <a:schemeClr val="dk1"/>
                  </a:solidFill>
                  <a:latin typeface="Fira Sans Condensed"/>
                  <a:ea typeface="Fira Sans Condensed"/>
                  <a:cs typeface="Fira Sans Condensed"/>
                </a:rPr>
                <a:t>Retention</a:t>
              </a:r>
              <a:endParaRPr sz="1350" b="1">
                <a:solidFill>
                  <a:schemeClr val="dk1"/>
                </a:solidFill>
                <a:latin typeface="Fira Sans Condensed"/>
                <a:ea typeface="Fira Sans Condensed"/>
                <a:cs typeface="Fira Sans Condensed"/>
              </a:endParaRPr>
            </a:p>
          </p:txBody>
        </p:sp>
        <p:cxnSp>
          <p:nvCxnSpPr>
            <p:cNvPr id="536" name="Google Shape;536;p22"/>
            <p:cNvCxnSpPr>
              <a:cxnSpLocks/>
            </p:cNvCxnSpPr>
            <p:nvPr/>
          </p:nvCxnSpPr>
          <p:spPr bwMode="auto">
            <a:xfrm rot="10800000">
              <a:off x="8295449" y="1874173"/>
              <a:ext cx="0" cy="2286000"/>
            </a:xfrm>
            <a:prstGeom prst="straightConnector1">
              <a:avLst/>
            </a:prstGeom>
            <a:noFill/>
            <a:ln w="19050" cap="flat" cmpd="sng">
              <a:solidFill>
                <a:schemeClr val="dk1"/>
              </a:solidFill>
              <a:prstDash val="dot"/>
              <a:round/>
              <a:headEnd type="none" w="med" len="med"/>
              <a:tailEnd type="none" w="med" len="med"/>
            </a:ln>
          </p:spPr>
        </p:cxnSp>
      </p:grpSp>
      <p:grpSp>
        <p:nvGrpSpPr>
          <p:cNvPr id="537" name="Google Shape;537;p22"/>
          <p:cNvGrpSpPr/>
          <p:nvPr/>
        </p:nvGrpSpPr>
        <p:grpSpPr bwMode="auto">
          <a:xfrm>
            <a:off x="2599257" y="3111201"/>
            <a:ext cx="430800" cy="430800"/>
            <a:chOff x="2012623" y="2860521"/>
            <a:chExt cx="323100" cy="323100"/>
          </a:xfrm>
        </p:grpSpPr>
        <p:sp>
          <p:nvSpPr>
            <p:cNvPr id="538" name="Google Shape;538;p22"/>
            <p:cNvSpPr/>
            <p:nvPr/>
          </p:nvSpPr>
          <p:spPr bwMode="auto">
            <a:xfrm>
              <a:off x="2012623" y="2860521"/>
              <a:ext cx="323100" cy="323100"/>
            </a:xfrm>
            <a:prstGeom prst="ellipse">
              <a:avLst/>
            </a:prstGeom>
            <a:gradFill>
              <a:gsLst>
                <a:gs pos="0">
                  <a:schemeClr val="accent6">
                    <a:alpha val="65920"/>
                  </a:schemeClr>
                </a:gs>
                <a:gs pos="100000">
                  <a:schemeClr val="accent5">
                    <a:alpha val="65920"/>
                  </a:schemeClr>
                </a:gs>
              </a:gsLst>
              <a:lin ang="2700006" scaled="0"/>
            </a:gradFill>
            <a:ln>
              <a:noFill/>
            </a:ln>
          </p:spPr>
          <p:txBody>
            <a:bodyPr spcFirstLastPara="1" wrap="square" lIns="121900" tIns="121900" rIns="121900" bIns="121900" anchor="ctr" anchorCtr="0">
              <a:noAutofit/>
            </a:bodyPr>
            <a:lstStyle/>
            <a:p>
              <a:pPr>
                <a:defRPr/>
              </a:pPr>
              <a:endParaRPr sz="2400"/>
            </a:p>
          </p:txBody>
        </p:sp>
        <p:sp>
          <p:nvSpPr>
            <p:cNvPr id="539" name="Google Shape;539;p22"/>
            <p:cNvSpPr/>
            <p:nvPr/>
          </p:nvSpPr>
          <p:spPr bwMode="auto">
            <a:xfrm>
              <a:off x="2092755" y="2940653"/>
              <a:ext cx="162900" cy="162900"/>
            </a:xfrm>
            <a:prstGeom prst="ellipse">
              <a:avLst/>
            </a:prstGeom>
            <a:solidFill>
              <a:schemeClr val="lt1"/>
            </a:solidFill>
            <a:ln>
              <a:noFill/>
            </a:ln>
          </p:spPr>
          <p:txBody>
            <a:bodyPr spcFirstLastPara="1" wrap="square" lIns="121900" tIns="121900" rIns="121900" bIns="121900" anchor="ctr" anchorCtr="0">
              <a:noAutofit/>
            </a:bodyPr>
            <a:lstStyle/>
            <a:p>
              <a:pPr>
                <a:defRPr/>
              </a:pPr>
              <a:endParaRPr sz="2400"/>
            </a:p>
          </p:txBody>
        </p:sp>
      </p:grpSp>
      <p:grpSp>
        <p:nvGrpSpPr>
          <p:cNvPr id="540" name="Google Shape;540;p22"/>
          <p:cNvGrpSpPr/>
          <p:nvPr/>
        </p:nvGrpSpPr>
        <p:grpSpPr bwMode="auto">
          <a:xfrm>
            <a:off x="4101083" y="5350972"/>
            <a:ext cx="430800" cy="430800"/>
            <a:chOff x="3197007" y="2383759"/>
            <a:chExt cx="323100" cy="323100"/>
          </a:xfrm>
        </p:grpSpPr>
        <p:sp>
          <p:nvSpPr>
            <p:cNvPr id="541" name="Google Shape;541;p22"/>
            <p:cNvSpPr/>
            <p:nvPr/>
          </p:nvSpPr>
          <p:spPr bwMode="auto">
            <a:xfrm>
              <a:off x="3197007" y="2383759"/>
              <a:ext cx="323100" cy="323100"/>
            </a:xfrm>
            <a:prstGeom prst="ellipse">
              <a:avLst/>
            </a:prstGeom>
            <a:gradFill>
              <a:gsLst>
                <a:gs pos="0">
                  <a:schemeClr val="accent5">
                    <a:alpha val="65920"/>
                  </a:schemeClr>
                </a:gs>
                <a:gs pos="100000">
                  <a:schemeClr val="accent4">
                    <a:alpha val="65920"/>
                  </a:schemeClr>
                </a:gs>
              </a:gsLst>
              <a:lin ang="0" scaled="0"/>
            </a:gradFill>
            <a:ln>
              <a:noFill/>
            </a:ln>
          </p:spPr>
          <p:txBody>
            <a:bodyPr spcFirstLastPara="1" wrap="square" lIns="121900" tIns="121900" rIns="121900" bIns="121900" anchor="ctr" anchorCtr="0">
              <a:noAutofit/>
            </a:bodyPr>
            <a:lstStyle/>
            <a:p>
              <a:pPr>
                <a:defRPr/>
              </a:pPr>
              <a:endParaRPr sz="2400"/>
            </a:p>
          </p:txBody>
        </p:sp>
        <p:sp>
          <p:nvSpPr>
            <p:cNvPr id="542" name="Google Shape;542;p22"/>
            <p:cNvSpPr/>
            <p:nvPr/>
          </p:nvSpPr>
          <p:spPr bwMode="auto">
            <a:xfrm>
              <a:off x="3277137" y="2463891"/>
              <a:ext cx="162900" cy="162900"/>
            </a:xfrm>
            <a:prstGeom prst="ellipse">
              <a:avLst/>
            </a:prstGeom>
            <a:solidFill>
              <a:schemeClr val="lt1"/>
            </a:solidFill>
            <a:ln>
              <a:noFill/>
            </a:ln>
          </p:spPr>
          <p:txBody>
            <a:bodyPr spcFirstLastPara="1" wrap="square" lIns="121900" tIns="121900" rIns="121900" bIns="121900" anchor="ctr" anchorCtr="0">
              <a:noAutofit/>
            </a:bodyPr>
            <a:lstStyle/>
            <a:p>
              <a:pPr>
                <a:defRPr/>
              </a:pPr>
              <a:endParaRPr sz="2400"/>
            </a:p>
          </p:txBody>
        </p:sp>
      </p:grpSp>
      <p:grpSp>
        <p:nvGrpSpPr>
          <p:cNvPr id="543" name="Google Shape;543;p22"/>
          <p:cNvGrpSpPr/>
          <p:nvPr/>
        </p:nvGrpSpPr>
        <p:grpSpPr bwMode="auto">
          <a:xfrm>
            <a:off x="5706192" y="3145014"/>
            <a:ext cx="430800" cy="430800"/>
            <a:chOff x="4381376" y="3553194"/>
            <a:chExt cx="323100" cy="323100"/>
          </a:xfrm>
        </p:grpSpPr>
        <p:sp>
          <p:nvSpPr>
            <p:cNvPr id="544" name="Google Shape;544;p22"/>
            <p:cNvSpPr/>
            <p:nvPr/>
          </p:nvSpPr>
          <p:spPr bwMode="auto">
            <a:xfrm>
              <a:off x="4381376" y="3553194"/>
              <a:ext cx="323100" cy="323100"/>
            </a:xfrm>
            <a:prstGeom prst="ellipse">
              <a:avLst/>
            </a:prstGeom>
            <a:gradFill>
              <a:gsLst>
                <a:gs pos="0">
                  <a:schemeClr val="accent4">
                    <a:alpha val="65920"/>
                  </a:schemeClr>
                </a:gs>
                <a:gs pos="100000">
                  <a:schemeClr val="accent3">
                    <a:alpha val="65920"/>
                  </a:schemeClr>
                </a:gs>
              </a:gsLst>
              <a:lin ang="0" scaled="0"/>
            </a:gradFill>
            <a:ln>
              <a:noFill/>
            </a:ln>
          </p:spPr>
          <p:txBody>
            <a:bodyPr spcFirstLastPara="1" wrap="square" lIns="121900" tIns="121900" rIns="121900" bIns="121900" anchor="ctr" anchorCtr="0">
              <a:noAutofit/>
            </a:bodyPr>
            <a:lstStyle/>
            <a:p>
              <a:pPr>
                <a:defRPr/>
              </a:pPr>
              <a:endParaRPr sz="2400"/>
            </a:p>
          </p:txBody>
        </p:sp>
        <p:sp>
          <p:nvSpPr>
            <p:cNvPr id="545" name="Google Shape;545;p22"/>
            <p:cNvSpPr/>
            <p:nvPr/>
          </p:nvSpPr>
          <p:spPr bwMode="auto">
            <a:xfrm>
              <a:off x="4461508" y="3633326"/>
              <a:ext cx="162900" cy="162900"/>
            </a:xfrm>
            <a:prstGeom prst="ellipse">
              <a:avLst/>
            </a:prstGeom>
            <a:solidFill>
              <a:schemeClr val="lt1"/>
            </a:solidFill>
            <a:ln>
              <a:noFill/>
            </a:ln>
          </p:spPr>
          <p:txBody>
            <a:bodyPr spcFirstLastPara="1" wrap="square" lIns="121900" tIns="121900" rIns="121900" bIns="121900" anchor="ctr" anchorCtr="0">
              <a:noAutofit/>
            </a:bodyPr>
            <a:lstStyle/>
            <a:p>
              <a:pPr>
                <a:defRPr/>
              </a:pPr>
              <a:endParaRPr sz="2400"/>
            </a:p>
          </p:txBody>
        </p:sp>
      </p:grpSp>
      <p:grpSp>
        <p:nvGrpSpPr>
          <p:cNvPr id="546" name="Google Shape;546;p22"/>
          <p:cNvGrpSpPr/>
          <p:nvPr/>
        </p:nvGrpSpPr>
        <p:grpSpPr bwMode="auto">
          <a:xfrm>
            <a:off x="7420993" y="5400929"/>
            <a:ext cx="430800" cy="430800"/>
            <a:chOff x="5565745" y="4050697"/>
            <a:chExt cx="323100" cy="323100"/>
          </a:xfrm>
        </p:grpSpPr>
        <p:sp>
          <p:nvSpPr>
            <p:cNvPr id="547" name="Google Shape;547;p22"/>
            <p:cNvSpPr/>
            <p:nvPr/>
          </p:nvSpPr>
          <p:spPr bwMode="auto">
            <a:xfrm>
              <a:off x="5565745" y="4050697"/>
              <a:ext cx="323100" cy="323100"/>
            </a:xfrm>
            <a:prstGeom prst="ellipse">
              <a:avLst/>
            </a:prstGeom>
            <a:gradFill>
              <a:gsLst>
                <a:gs pos="0">
                  <a:schemeClr val="accent3">
                    <a:alpha val="65920"/>
                  </a:schemeClr>
                </a:gs>
                <a:gs pos="100000">
                  <a:schemeClr val="accent2">
                    <a:alpha val="65920"/>
                  </a:schemeClr>
                </a:gs>
              </a:gsLst>
              <a:lin ang="0" scaled="0"/>
            </a:gradFill>
            <a:ln>
              <a:noFill/>
            </a:ln>
          </p:spPr>
          <p:txBody>
            <a:bodyPr spcFirstLastPara="1" wrap="square" lIns="121900" tIns="121900" rIns="121900" bIns="121900" anchor="ctr" anchorCtr="0">
              <a:noAutofit/>
            </a:bodyPr>
            <a:lstStyle/>
            <a:p>
              <a:pPr>
                <a:defRPr/>
              </a:pPr>
              <a:endParaRPr sz="2400"/>
            </a:p>
          </p:txBody>
        </p:sp>
        <p:sp>
          <p:nvSpPr>
            <p:cNvPr id="548" name="Google Shape;548;p22"/>
            <p:cNvSpPr/>
            <p:nvPr/>
          </p:nvSpPr>
          <p:spPr bwMode="auto">
            <a:xfrm>
              <a:off x="5645877" y="4130829"/>
              <a:ext cx="162900" cy="162900"/>
            </a:xfrm>
            <a:prstGeom prst="ellipse">
              <a:avLst/>
            </a:prstGeom>
            <a:solidFill>
              <a:schemeClr val="lt1"/>
            </a:solidFill>
            <a:ln>
              <a:noFill/>
            </a:ln>
          </p:spPr>
          <p:txBody>
            <a:bodyPr spcFirstLastPara="1" wrap="square" lIns="121900" tIns="121900" rIns="121900" bIns="121900" anchor="ctr" anchorCtr="0">
              <a:noAutofit/>
            </a:bodyPr>
            <a:lstStyle/>
            <a:p>
              <a:pPr>
                <a:defRPr/>
              </a:pPr>
              <a:endParaRPr sz="2400"/>
            </a:p>
          </p:txBody>
        </p:sp>
      </p:grpSp>
      <p:grpSp>
        <p:nvGrpSpPr>
          <p:cNvPr id="549" name="Google Shape;549;p22"/>
          <p:cNvGrpSpPr/>
          <p:nvPr/>
        </p:nvGrpSpPr>
        <p:grpSpPr bwMode="auto">
          <a:xfrm>
            <a:off x="8974253" y="4560055"/>
            <a:ext cx="430800" cy="430800"/>
            <a:chOff x="6757687" y="2877213"/>
            <a:chExt cx="323100" cy="323100"/>
          </a:xfrm>
        </p:grpSpPr>
        <p:sp>
          <p:nvSpPr>
            <p:cNvPr id="550" name="Google Shape;550;p22"/>
            <p:cNvSpPr/>
            <p:nvPr/>
          </p:nvSpPr>
          <p:spPr bwMode="auto">
            <a:xfrm>
              <a:off x="6757687" y="2877213"/>
              <a:ext cx="323100" cy="323100"/>
            </a:xfrm>
            <a:prstGeom prst="ellipse">
              <a:avLst/>
            </a:prstGeom>
            <a:gradFill>
              <a:gsLst>
                <a:gs pos="0">
                  <a:schemeClr val="accent2">
                    <a:alpha val="65920"/>
                  </a:schemeClr>
                </a:gs>
                <a:gs pos="100000">
                  <a:schemeClr val="accent1">
                    <a:alpha val="65920"/>
                  </a:schemeClr>
                </a:gs>
              </a:gsLst>
              <a:lin ang="0" scaled="0"/>
            </a:gradFill>
            <a:ln>
              <a:noFill/>
            </a:ln>
          </p:spPr>
          <p:txBody>
            <a:bodyPr spcFirstLastPara="1" wrap="square" lIns="121900" tIns="121900" rIns="121900" bIns="121900" anchor="ctr" anchorCtr="0">
              <a:noAutofit/>
            </a:bodyPr>
            <a:lstStyle/>
            <a:p>
              <a:pPr>
                <a:defRPr/>
              </a:pPr>
              <a:endParaRPr sz="2400"/>
            </a:p>
          </p:txBody>
        </p:sp>
        <p:sp>
          <p:nvSpPr>
            <p:cNvPr id="551" name="Google Shape;551;p22"/>
            <p:cNvSpPr/>
            <p:nvPr/>
          </p:nvSpPr>
          <p:spPr bwMode="auto">
            <a:xfrm>
              <a:off x="6837819" y="2957345"/>
              <a:ext cx="162900" cy="162900"/>
            </a:xfrm>
            <a:prstGeom prst="ellipse">
              <a:avLst/>
            </a:prstGeom>
            <a:solidFill>
              <a:schemeClr val="lt1"/>
            </a:solidFill>
            <a:ln>
              <a:noFill/>
            </a:ln>
          </p:spPr>
          <p:txBody>
            <a:bodyPr spcFirstLastPara="1" wrap="square" lIns="121900" tIns="121900" rIns="121900" bIns="121900" anchor="ctr" anchorCtr="0">
              <a:noAutofit/>
            </a:bodyPr>
            <a:lstStyle/>
            <a:p>
              <a:pPr>
                <a:defRPr/>
              </a:pPr>
              <a:endParaRPr sz="2400"/>
            </a:p>
          </p:txBody>
        </p:sp>
      </p:grpSp>
      <p:grpSp>
        <p:nvGrpSpPr>
          <p:cNvPr id="552" name="Google Shape;552;p22"/>
          <p:cNvGrpSpPr/>
          <p:nvPr/>
        </p:nvGrpSpPr>
        <p:grpSpPr bwMode="auto">
          <a:xfrm>
            <a:off x="10760144" y="4884097"/>
            <a:ext cx="430800" cy="430800"/>
            <a:chOff x="7942029" y="3544516"/>
            <a:chExt cx="323100" cy="323100"/>
          </a:xfrm>
        </p:grpSpPr>
        <p:sp>
          <p:nvSpPr>
            <p:cNvPr id="553" name="Google Shape;553;p22"/>
            <p:cNvSpPr/>
            <p:nvPr/>
          </p:nvSpPr>
          <p:spPr bwMode="auto">
            <a:xfrm>
              <a:off x="7942029" y="3544516"/>
              <a:ext cx="323100" cy="323100"/>
            </a:xfrm>
            <a:prstGeom prst="ellipse">
              <a:avLst/>
            </a:prstGeom>
            <a:gradFill>
              <a:gsLst>
                <a:gs pos="0">
                  <a:schemeClr val="accent1">
                    <a:alpha val="65920"/>
                  </a:schemeClr>
                </a:gs>
                <a:gs pos="100000">
                  <a:schemeClr val="lt2">
                    <a:alpha val="65920"/>
                  </a:schemeClr>
                </a:gs>
              </a:gsLst>
              <a:lin ang="0" scaled="0"/>
            </a:gradFill>
            <a:ln>
              <a:noFill/>
            </a:ln>
          </p:spPr>
          <p:txBody>
            <a:bodyPr spcFirstLastPara="1" wrap="square" lIns="121900" tIns="121900" rIns="121900" bIns="121900" anchor="ctr" anchorCtr="0">
              <a:noAutofit/>
            </a:bodyPr>
            <a:lstStyle/>
            <a:p>
              <a:pPr>
                <a:defRPr/>
              </a:pPr>
              <a:endParaRPr sz="2400"/>
            </a:p>
          </p:txBody>
        </p:sp>
        <p:sp>
          <p:nvSpPr>
            <p:cNvPr id="554" name="Google Shape;554;p22"/>
            <p:cNvSpPr/>
            <p:nvPr/>
          </p:nvSpPr>
          <p:spPr bwMode="auto">
            <a:xfrm>
              <a:off x="8022161" y="3624648"/>
              <a:ext cx="162900" cy="162900"/>
            </a:xfrm>
            <a:prstGeom prst="ellipse">
              <a:avLst/>
            </a:prstGeom>
            <a:solidFill>
              <a:schemeClr val="lt1"/>
            </a:solidFill>
            <a:ln>
              <a:noFill/>
            </a:ln>
          </p:spPr>
          <p:txBody>
            <a:bodyPr spcFirstLastPara="1" wrap="square" lIns="121900" tIns="121900" rIns="121900" bIns="121900" anchor="ctr" anchorCtr="0">
              <a:noAutofit/>
            </a:bodyPr>
            <a:lstStyle/>
            <a:p>
              <a:pPr>
                <a:defRPr/>
              </a:pPr>
              <a:endParaRPr sz="2400"/>
            </a:p>
          </p:txBody>
        </p:sp>
      </p:grpSp>
      <p:cxnSp>
        <p:nvCxnSpPr>
          <p:cNvPr id="555" name="Google Shape;555;p22"/>
          <p:cNvCxnSpPr>
            <a:cxnSpLocks/>
            <a:stCxn id="538" idx="6"/>
            <a:endCxn id="541" idx="2"/>
          </p:cNvCxnSpPr>
          <p:nvPr/>
        </p:nvCxnSpPr>
        <p:spPr bwMode="auto">
          <a:xfrm>
            <a:off x="3030058" y="3326601"/>
            <a:ext cx="1071025" cy="2239771"/>
          </a:xfrm>
          <a:prstGeom prst="curvedConnector3">
            <a:avLst>
              <a:gd name="adj1" fmla="val 50000"/>
            </a:avLst>
          </a:prstGeom>
          <a:noFill/>
          <a:ln w="19050" cap="flat" cmpd="sng">
            <a:solidFill>
              <a:schemeClr val="accent5"/>
            </a:solidFill>
            <a:prstDash val="solid"/>
            <a:round/>
            <a:headEnd type="none" w="med" len="med"/>
            <a:tailEnd type="oval" w="med" len="med"/>
          </a:ln>
        </p:spPr>
      </p:cxnSp>
      <p:cxnSp>
        <p:nvCxnSpPr>
          <p:cNvPr id="556" name="Google Shape;556;p22"/>
          <p:cNvCxnSpPr>
            <a:cxnSpLocks/>
            <a:stCxn id="541" idx="7"/>
          </p:cNvCxnSpPr>
          <p:nvPr/>
        </p:nvCxnSpPr>
        <p:spPr bwMode="auto">
          <a:xfrm rot="5400000" flipH="1" flipV="1">
            <a:off x="4137890" y="3758077"/>
            <a:ext cx="1986888" cy="1325080"/>
          </a:xfrm>
          <a:prstGeom prst="curvedConnector3">
            <a:avLst>
              <a:gd name="adj1" fmla="val 50000"/>
            </a:avLst>
          </a:prstGeom>
          <a:noFill/>
          <a:ln w="19050" cap="flat" cmpd="sng">
            <a:solidFill>
              <a:schemeClr val="accent4"/>
            </a:solidFill>
            <a:prstDash val="solid"/>
            <a:round/>
            <a:headEnd type="none" w="med" len="med"/>
            <a:tailEnd type="oval" w="med" len="med"/>
          </a:ln>
        </p:spPr>
      </p:cxnSp>
      <p:cxnSp>
        <p:nvCxnSpPr>
          <p:cNvPr id="557" name="Google Shape;557;p22"/>
          <p:cNvCxnSpPr>
            <a:cxnSpLocks/>
            <a:stCxn id="544" idx="5"/>
            <a:endCxn id="547" idx="2"/>
          </p:cNvCxnSpPr>
          <p:nvPr/>
        </p:nvCxnSpPr>
        <p:spPr bwMode="auto">
          <a:xfrm rot="16199999" flipH="1">
            <a:off x="5695646" y="3890982"/>
            <a:ext cx="2103604" cy="1347090"/>
          </a:xfrm>
          <a:prstGeom prst="curvedConnector2">
            <a:avLst/>
          </a:prstGeom>
          <a:noFill/>
          <a:ln w="19050" cap="flat" cmpd="sng">
            <a:solidFill>
              <a:schemeClr val="accent3"/>
            </a:solidFill>
            <a:prstDash val="solid"/>
            <a:round/>
            <a:headEnd type="none" w="med" len="med"/>
            <a:tailEnd type="oval" w="med" len="med"/>
          </a:ln>
        </p:spPr>
      </p:cxnSp>
      <p:cxnSp>
        <p:nvCxnSpPr>
          <p:cNvPr id="558" name="Google Shape;558;p22"/>
          <p:cNvCxnSpPr>
            <a:cxnSpLocks/>
            <a:stCxn id="547" idx="6"/>
            <a:endCxn id="550" idx="2"/>
          </p:cNvCxnSpPr>
          <p:nvPr/>
        </p:nvCxnSpPr>
        <p:spPr bwMode="auto">
          <a:xfrm flipV="1">
            <a:off x="7851794" y="4775455"/>
            <a:ext cx="1122460" cy="840875"/>
          </a:xfrm>
          <a:prstGeom prst="curvedConnector3">
            <a:avLst>
              <a:gd name="adj1" fmla="val 50000"/>
            </a:avLst>
          </a:prstGeom>
          <a:noFill/>
          <a:ln w="19050" cap="flat" cmpd="sng">
            <a:solidFill>
              <a:schemeClr val="accent2"/>
            </a:solidFill>
            <a:prstDash val="solid"/>
            <a:round/>
            <a:headEnd type="none" w="med" len="med"/>
            <a:tailEnd type="oval" w="med" len="med"/>
          </a:ln>
        </p:spPr>
      </p:cxnSp>
      <p:cxnSp>
        <p:nvCxnSpPr>
          <p:cNvPr id="559" name="Google Shape;559;p22"/>
          <p:cNvCxnSpPr>
            <a:cxnSpLocks/>
            <a:stCxn id="550" idx="6"/>
            <a:endCxn id="553" idx="2"/>
          </p:cNvCxnSpPr>
          <p:nvPr/>
        </p:nvCxnSpPr>
        <p:spPr bwMode="auto">
          <a:xfrm>
            <a:off x="9405053" y="4775455"/>
            <a:ext cx="1355091" cy="324043"/>
          </a:xfrm>
          <a:prstGeom prst="curvedConnector3">
            <a:avLst>
              <a:gd name="adj1" fmla="val 50000"/>
            </a:avLst>
          </a:prstGeom>
          <a:noFill/>
          <a:ln w="19050" cap="flat" cmpd="sng">
            <a:solidFill>
              <a:schemeClr val="accent1"/>
            </a:solidFill>
            <a:prstDash val="solid"/>
            <a:round/>
            <a:headEnd type="none" w="med" len="med"/>
            <a:tailEnd type="oval" w="med" len="med"/>
          </a:ln>
        </p:spPr>
      </p:cxnSp>
      <p:sp>
        <p:nvSpPr>
          <p:cNvPr id="4" name="Google Shape;815;p27"/>
          <p:cNvSpPr/>
          <p:nvPr/>
        </p:nvSpPr>
        <p:spPr bwMode="auto">
          <a:xfrm rot="10800000">
            <a:off x="1908257" y="2375187"/>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6"/>
              </a:gs>
              <a:gs pos="100000">
                <a:schemeClr val="accent5"/>
              </a:gs>
            </a:gsLst>
            <a:lin ang="2700006" scaled="0"/>
          </a:gradFill>
          <a:ln>
            <a:noFill/>
          </a:ln>
        </p:spPr>
        <p:txBody>
          <a:bodyPr spcFirstLastPara="1" wrap="square" lIns="121900" tIns="121900" rIns="121900" bIns="121900" anchor="ctr" anchorCtr="0">
            <a:noAutofit/>
          </a:bodyPr>
          <a:lstStyle/>
          <a:p>
            <a:pPr>
              <a:defRPr/>
            </a:pPr>
            <a:endParaRPr sz="1400"/>
          </a:p>
        </p:txBody>
      </p:sp>
      <p:sp>
        <p:nvSpPr>
          <p:cNvPr id="5" name="Google Shape;816;p27"/>
          <p:cNvSpPr txBox="1"/>
          <p:nvPr/>
        </p:nvSpPr>
        <p:spPr bwMode="auto">
          <a:xfrm>
            <a:off x="1972716" y="2484343"/>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400" b="1">
                <a:solidFill>
                  <a:schemeClr val="lt1"/>
                </a:solidFill>
                <a:latin typeface="Fira Sans Condensed"/>
                <a:ea typeface="Fira Sans Condensed"/>
                <a:cs typeface="Fira Sans Condensed"/>
              </a:rPr>
              <a:t>Awareness</a:t>
            </a:r>
            <a:endParaRPr sz="1400" b="1">
              <a:solidFill>
                <a:schemeClr val="lt1"/>
              </a:solidFill>
              <a:latin typeface="Fira Sans Condensed"/>
              <a:ea typeface="Fira Sans Condensed"/>
              <a:cs typeface="Fira Sans Condensed"/>
            </a:endParaRPr>
          </a:p>
        </p:txBody>
      </p:sp>
      <p:sp>
        <p:nvSpPr>
          <p:cNvPr id="6" name="Google Shape;818;p27"/>
          <p:cNvSpPr/>
          <p:nvPr/>
        </p:nvSpPr>
        <p:spPr bwMode="auto">
          <a:xfrm rot="10800000">
            <a:off x="5252928" y="2394837"/>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4"/>
              </a:gs>
              <a:gs pos="100000">
                <a:schemeClr val="accent3"/>
              </a:gs>
            </a:gsLst>
            <a:lin ang="0" scaled="0"/>
          </a:gradFill>
          <a:ln>
            <a:noFill/>
          </a:ln>
        </p:spPr>
        <p:txBody>
          <a:bodyPr spcFirstLastPara="1" wrap="square" lIns="121900" tIns="121900" rIns="121900" bIns="121900" anchor="ctr" anchorCtr="0">
            <a:noAutofit/>
          </a:bodyPr>
          <a:lstStyle/>
          <a:p>
            <a:pPr>
              <a:defRPr/>
            </a:pPr>
            <a:endParaRPr sz="1400"/>
          </a:p>
        </p:txBody>
      </p:sp>
      <p:sp>
        <p:nvSpPr>
          <p:cNvPr id="7" name="Google Shape;819;p27"/>
          <p:cNvSpPr txBox="1"/>
          <p:nvPr/>
        </p:nvSpPr>
        <p:spPr bwMode="auto">
          <a:xfrm>
            <a:off x="5348824" y="2504799"/>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400" b="1">
                <a:solidFill>
                  <a:schemeClr val="lt1"/>
                </a:solidFill>
                <a:latin typeface="Fira Sans Condensed"/>
                <a:ea typeface="Fira Sans Condensed"/>
                <a:cs typeface="Fira Sans Condensed"/>
              </a:rPr>
              <a:t>Acquisition</a:t>
            </a:r>
            <a:endParaRPr sz="1400" b="1">
              <a:solidFill>
                <a:schemeClr val="lt1"/>
              </a:solidFill>
              <a:latin typeface="Fira Sans Condensed"/>
              <a:ea typeface="Fira Sans Condensed"/>
              <a:cs typeface="Fira Sans Condensed"/>
            </a:endParaRPr>
          </a:p>
        </p:txBody>
      </p:sp>
      <p:sp>
        <p:nvSpPr>
          <p:cNvPr id="8" name="Google Shape;821;p27"/>
          <p:cNvSpPr/>
          <p:nvPr/>
        </p:nvSpPr>
        <p:spPr bwMode="auto">
          <a:xfrm rot="10800000">
            <a:off x="10091485" y="2407470"/>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1"/>
              </a:gs>
              <a:gs pos="100000">
                <a:schemeClr val="lt2"/>
              </a:gs>
            </a:gsLst>
            <a:lin ang="0" scaled="0"/>
          </a:gradFill>
          <a:ln>
            <a:noFill/>
          </a:ln>
        </p:spPr>
        <p:txBody>
          <a:bodyPr spcFirstLastPara="1" wrap="square" lIns="121900" tIns="121900" rIns="121900" bIns="121900" anchor="ctr" anchorCtr="0">
            <a:noAutofit/>
          </a:bodyPr>
          <a:lstStyle/>
          <a:p>
            <a:pPr>
              <a:defRPr/>
            </a:pPr>
            <a:endParaRPr sz="1400"/>
          </a:p>
        </p:txBody>
      </p:sp>
      <p:sp>
        <p:nvSpPr>
          <p:cNvPr id="9" name="Google Shape;822;p27"/>
          <p:cNvSpPr txBox="1"/>
          <p:nvPr/>
        </p:nvSpPr>
        <p:spPr bwMode="auto">
          <a:xfrm>
            <a:off x="10155944" y="2516625"/>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400" b="1">
                <a:solidFill>
                  <a:schemeClr val="lt1"/>
                </a:solidFill>
                <a:latin typeface="Fira Sans Condensed"/>
                <a:ea typeface="Fira Sans Condensed"/>
                <a:cs typeface="Fira Sans Condensed"/>
              </a:rPr>
              <a:t>Loyalty</a:t>
            </a:r>
            <a:endParaRPr sz="1400" b="1">
              <a:solidFill>
                <a:schemeClr val="lt1"/>
              </a:solidFill>
              <a:latin typeface="Fira Sans Condensed"/>
              <a:ea typeface="Fira Sans Condensed"/>
              <a:cs typeface="Fira Sans Condensed"/>
            </a:endParaRPr>
          </a:p>
        </p:txBody>
      </p:sp>
      <p:sp>
        <p:nvSpPr>
          <p:cNvPr id="10" name="Google Shape;824;p27"/>
          <p:cNvSpPr/>
          <p:nvPr/>
        </p:nvSpPr>
        <p:spPr bwMode="auto">
          <a:xfrm>
            <a:off x="3680707" y="2492277"/>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5"/>
              </a:gs>
              <a:gs pos="100000">
                <a:schemeClr val="accent4"/>
              </a:gs>
            </a:gsLst>
            <a:lin ang="0" scaled="0"/>
          </a:gradFill>
          <a:ln>
            <a:noFill/>
          </a:ln>
        </p:spPr>
        <p:txBody>
          <a:bodyPr spcFirstLastPara="1" wrap="square" lIns="121900" tIns="121900" rIns="121900" bIns="121900" anchor="ctr" anchorCtr="0">
            <a:noAutofit/>
          </a:bodyPr>
          <a:lstStyle/>
          <a:p>
            <a:pPr>
              <a:defRPr/>
            </a:pPr>
            <a:endParaRPr sz="1400"/>
          </a:p>
        </p:txBody>
      </p:sp>
      <p:sp>
        <p:nvSpPr>
          <p:cNvPr id="11" name="Google Shape;825;p27"/>
          <p:cNvSpPr txBox="1"/>
          <p:nvPr/>
        </p:nvSpPr>
        <p:spPr bwMode="auto">
          <a:xfrm>
            <a:off x="3745167" y="2492265"/>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400" b="1">
                <a:solidFill>
                  <a:schemeClr val="lt1"/>
                </a:solidFill>
                <a:latin typeface="Fira Sans Condensed"/>
                <a:ea typeface="Fira Sans Condensed"/>
                <a:cs typeface="Fira Sans Condensed"/>
              </a:rPr>
              <a:t>Consideration</a:t>
            </a:r>
            <a:endParaRPr sz="1400" b="1">
              <a:solidFill>
                <a:schemeClr val="lt1"/>
              </a:solidFill>
              <a:latin typeface="Fira Sans Condensed"/>
              <a:ea typeface="Fira Sans Condensed"/>
              <a:cs typeface="Fira Sans Condensed"/>
            </a:endParaRPr>
          </a:p>
        </p:txBody>
      </p:sp>
      <p:sp>
        <p:nvSpPr>
          <p:cNvPr id="12" name="Google Shape;827;p27"/>
          <p:cNvSpPr/>
          <p:nvPr/>
        </p:nvSpPr>
        <p:spPr bwMode="auto">
          <a:xfrm>
            <a:off x="8425995" y="2512939"/>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2"/>
              </a:gs>
              <a:gs pos="100000">
                <a:schemeClr val="accent1"/>
              </a:gs>
            </a:gsLst>
            <a:lin ang="0" scaled="0"/>
          </a:gradFill>
          <a:ln>
            <a:noFill/>
          </a:ln>
        </p:spPr>
        <p:txBody>
          <a:bodyPr spcFirstLastPara="1" wrap="square" lIns="121900" tIns="121900" rIns="121900" bIns="121900" anchor="ctr" anchorCtr="0">
            <a:noAutofit/>
          </a:bodyPr>
          <a:lstStyle/>
          <a:p>
            <a:pPr>
              <a:defRPr/>
            </a:pPr>
            <a:endParaRPr sz="1400"/>
          </a:p>
        </p:txBody>
      </p:sp>
      <p:sp>
        <p:nvSpPr>
          <p:cNvPr id="13" name="Google Shape;828;p27"/>
          <p:cNvSpPr txBox="1"/>
          <p:nvPr/>
        </p:nvSpPr>
        <p:spPr bwMode="auto">
          <a:xfrm>
            <a:off x="8490455" y="2512928"/>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400" b="1">
                <a:solidFill>
                  <a:schemeClr val="lt1"/>
                </a:solidFill>
                <a:latin typeface="Fira Sans Condensed"/>
                <a:ea typeface="Fira Sans Condensed"/>
                <a:cs typeface="Fira Sans Condensed"/>
              </a:rPr>
              <a:t>Service</a:t>
            </a:r>
            <a:endParaRPr sz="1400" b="1">
              <a:solidFill>
                <a:schemeClr val="lt1"/>
              </a:solidFill>
              <a:latin typeface="Fira Sans Condensed"/>
              <a:ea typeface="Fira Sans Condensed"/>
              <a:cs typeface="Fira Sans Condensed"/>
            </a:endParaRPr>
          </a:p>
        </p:txBody>
      </p:sp>
      <p:sp>
        <p:nvSpPr>
          <p:cNvPr id="14" name="Google Shape;827;p27"/>
          <p:cNvSpPr/>
          <p:nvPr/>
        </p:nvSpPr>
        <p:spPr bwMode="auto">
          <a:xfrm>
            <a:off x="6872510" y="2503347"/>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2"/>
              </a:gs>
              <a:gs pos="100000">
                <a:schemeClr val="accent1"/>
              </a:gs>
            </a:gsLst>
            <a:lin ang="0" scaled="0"/>
          </a:gradFill>
          <a:ln>
            <a:noFill/>
          </a:ln>
        </p:spPr>
        <p:txBody>
          <a:bodyPr spcFirstLastPara="1" wrap="square" lIns="121900" tIns="121900" rIns="121900" bIns="121900" anchor="ctr" anchorCtr="0">
            <a:noAutofit/>
          </a:bodyPr>
          <a:lstStyle/>
          <a:p>
            <a:pPr>
              <a:defRPr/>
            </a:pPr>
            <a:endParaRPr sz="1400"/>
          </a:p>
        </p:txBody>
      </p:sp>
      <p:sp>
        <p:nvSpPr>
          <p:cNvPr id="15" name="Google Shape;828;p27"/>
          <p:cNvSpPr txBox="1"/>
          <p:nvPr/>
        </p:nvSpPr>
        <p:spPr bwMode="auto">
          <a:xfrm>
            <a:off x="6936969" y="2503336"/>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400" b="1">
                <a:solidFill>
                  <a:schemeClr val="lt1"/>
                </a:solidFill>
                <a:latin typeface="Fira Sans Condensed"/>
                <a:ea typeface="Fira Sans Condensed"/>
                <a:cs typeface="Fira Sans Condensed"/>
              </a:rPr>
              <a:t>Onboarding</a:t>
            </a:r>
            <a:endParaRPr sz="1400" b="1">
              <a:solidFill>
                <a:schemeClr val="lt1"/>
              </a:solidFill>
              <a:latin typeface="Fira Sans Condensed"/>
              <a:ea typeface="Fira Sans Condensed"/>
              <a:cs typeface="Fira Sans Condensed"/>
            </a:endParaRPr>
          </a:p>
        </p:txBody>
      </p:sp>
      <p:pic>
        <p:nvPicPr>
          <p:cNvPr id="18" name="Picture 17" descr="A yellow emoji with a thumbs up&#10;&#10;Description automatically generated"/>
          <p:cNvPicPr>
            <a:picLocks noChangeAspect="1"/>
          </p:cNvPicPr>
          <p:nvPr/>
        </p:nvPicPr>
        <p:blipFill>
          <a:blip r:embed="rId2">
            <a:clrChange>
              <a:clrFrom>
                <a:srgbClr val="FFFFFF"/>
              </a:clrFrom>
              <a:clrTo>
                <a:srgbClr val="FFFFFF">
                  <a:alpha val="0"/>
                </a:srgbClr>
              </a:clrTo>
            </a:clrChange>
          </a:blip>
          <a:stretch/>
        </p:blipFill>
        <p:spPr bwMode="auto">
          <a:xfrm>
            <a:off x="2469213" y="3001093"/>
            <a:ext cx="910161" cy="605671"/>
          </a:xfrm>
          <a:prstGeom prst="rect">
            <a:avLst/>
          </a:prstGeom>
        </p:spPr>
      </p:pic>
      <p:pic>
        <p:nvPicPr>
          <p:cNvPr id="19" name="Picture 18" descr="A yellow emoji with a thumbs up&#10;&#10;Description automatically generated"/>
          <p:cNvPicPr>
            <a:picLocks noChangeAspect="1"/>
          </p:cNvPicPr>
          <p:nvPr/>
        </p:nvPicPr>
        <p:blipFill>
          <a:blip r:embed="rId2">
            <a:clrChange>
              <a:clrFrom>
                <a:srgbClr val="FFFFFF"/>
              </a:clrFrom>
              <a:clrTo>
                <a:srgbClr val="FFFFFF">
                  <a:alpha val="0"/>
                </a:srgbClr>
              </a:clrTo>
            </a:clrChange>
          </a:blip>
          <a:stretch/>
        </p:blipFill>
        <p:spPr bwMode="auto">
          <a:xfrm>
            <a:off x="5618822" y="2994002"/>
            <a:ext cx="910161" cy="605671"/>
          </a:xfrm>
          <a:prstGeom prst="rect">
            <a:avLst/>
          </a:prstGeom>
        </p:spPr>
      </p:pic>
      <p:pic>
        <p:nvPicPr>
          <p:cNvPr id="20" name="Picture 8"/>
          <p:cNvPicPr>
            <a:picLocks noChangeAspect="1" noChangeArrowheads="1"/>
          </p:cNvPicPr>
          <p:nvPr/>
        </p:nvPicPr>
        <p:blipFill>
          <a:blip r:embed="rId3">
            <a:clrChange>
              <a:clrFrom>
                <a:srgbClr val="FBF9FA"/>
              </a:clrFrom>
              <a:clrTo>
                <a:srgbClr val="FBF9FA">
                  <a:alpha val="0"/>
                </a:srgbClr>
              </a:clrTo>
            </a:clrChange>
          </a:blip>
          <a:stretch/>
        </p:blipFill>
        <p:spPr bwMode="auto">
          <a:xfrm>
            <a:off x="7332322" y="5310633"/>
            <a:ext cx="606692" cy="593474"/>
          </a:xfrm>
          <a:prstGeom prst="rect">
            <a:avLst/>
          </a:prstGeom>
          <a:noFill/>
          <a:ln>
            <a:noFill/>
          </a:ln>
        </p:spPr>
      </p:pic>
      <p:pic>
        <p:nvPicPr>
          <p:cNvPr id="22" name="Picture 21" descr="A yellow emoticon with a finger on his mouth&#10;&#10;Description automatically generated"/>
          <p:cNvPicPr>
            <a:picLocks noChangeAspect="1"/>
          </p:cNvPicPr>
          <p:nvPr/>
        </p:nvPicPr>
        <p:blipFill>
          <a:blip r:embed="rId4">
            <a:clrChange>
              <a:clrFrom>
                <a:srgbClr val="FFFFFF"/>
              </a:clrFrom>
              <a:clrTo>
                <a:srgbClr val="FFFFFF">
                  <a:alpha val="0"/>
                </a:srgbClr>
              </a:clrTo>
            </a:clrChange>
          </a:blip>
          <a:stretch/>
        </p:blipFill>
        <p:spPr bwMode="auto">
          <a:xfrm>
            <a:off x="3953662" y="5262690"/>
            <a:ext cx="601376" cy="593393"/>
          </a:xfrm>
          <a:prstGeom prst="rect">
            <a:avLst/>
          </a:prstGeom>
        </p:spPr>
      </p:pic>
      <p:pic>
        <p:nvPicPr>
          <p:cNvPr id="23" name="Picture 8"/>
          <p:cNvPicPr>
            <a:picLocks noChangeAspect="1" noChangeArrowheads="1"/>
          </p:cNvPicPr>
          <p:nvPr/>
        </p:nvPicPr>
        <p:blipFill>
          <a:blip r:embed="rId3">
            <a:clrChange>
              <a:clrFrom>
                <a:srgbClr val="FBF9FA"/>
              </a:clrFrom>
              <a:clrTo>
                <a:srgbClr val="FBF9FA">
                  <a:alpha val="0"/>
                </a:srgbClr>
              </a:clrTo>
            </a:clrChange>
          </a:blip>
          <a:stretch/>
        </p:blipFill>
        <p:spPr bwMode="auto">
          <a:xfrm>
            <a:off x="8843905" y="4478718"/>
            <a:ext cx="606692" cy="593474"/>
          </a:xfrm>
          <a:prstGeom prst="rect">
            <a:avLst/>
          </a:prstGeom>
          <a:noFill/>
          <a:ln>
            <a:noFill/>
          </a:ln>
        </p:spPr>
      </p:pic>
      <p:pic>
        <p:nvPicPr>
          <p:cNvPr id="24" name="Picture 19" descr="j0423846.wmf"/>
          <p:cNvPicPr>
            <a:picLocks noChangeAspect="1"/>
          </p:cNvPicPr>
          <p:nvPr/>
        </p:nvPicPr>
        <p:blipFill>
          <a:blip r:embed="rId5"/>
          <a:stretch/>
        </p:blipFill>
        <p:spPr bwMode="auto">
          <a:xfrm>
            <a:off x="10698194" y="4813574"/>
            <a:ext cx="581956" cy="600487"/>
          </a:xfrm>
          <a:prstGeom prst="rect">
            <a:avLst/>
          </a:prstGeom>
          <a:noFill/>
          <a:ln>
            <a:noFill/>
          </a:ln>
        </p:spPr>
      </p:pic>
      <p:sp>
        <p:nvSpPr>
          <p:cNvPr id="25" name="Rectangle 24"/>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Current State of CX</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3"/>
                                        </p:tgtEl>
                                      </p:cBhvr>
                                    </p:animEffect>
                                    <p:set>
                                      <p:cBhvr>
                                        <p:cTn id="22" dur="1" fill="hold">
                                          <p:stCondLst>
                                            <p:cond delay="499"/>
                                          </p:stCondLst>
                                        </p:cTn>
                                        <p:tgtEl>
                                          <p:spTgt spid="2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4"/>
                                        </p:tgtEl>
                                      </p:cBhvr>
                                    </p:animEffect>
                                    <p:set>
                                      <p:cBhvr>
                                        <p:cTn id="32"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4098" name="Rectangle 8"/>
          <p:cNvSpPr>
            <a:spLocks noChangeArrowheads="1"/>
          </p:cNvSpPr>
          <p:nvPr/>
        </p:nvSpPr>
        <p:spPr bwMode="auto">
          <a:xfrm>
            <a:off x="1752599" y="3124200"/>
            <a:ext cx="8686800" cy="687388"/>
          </a:xfrm>
          <a:prstGeom prst="rect">
            <a:avLst/>
          </a:prstGeom>
          <a:noFill/>
          <a:ln>
            <a:noFill/>
          </a:ln>
        </p:spPr>
        <p:txBody>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ctr">
              <a:defRPr/>
            </a:pPr>
            <a:r>
              <a:rPr lang="en-US" sz="3500">
                <a:solidFill>
                  <a:schemeClr val="bg1"/>
                </a:solidFill>
              </a:rPr>
              <a:t>G.U.E.S.T.</a:t>
            </a:r>
            <a:endParaRPr/>
          </a:p>
          <a:p>
            <a:pPr algn="ctr">
              <a:defRPr/>
            </a:pPr>
            <a:endParaRPr lang="en-US" sz="3500">
              <a:solidFill>
                <a:schemeClr val="bg1"/>
              </a:solidFill>
            </a:endParaRPr>
          </a:p>
        </p:txBody>
      </p:sp>
      <p:sp>
        <p:nvSpPr>
          <p:cNvPr id="4099" name="Rectangle 9"/>
          <p:cNvSpPr>
            <a:spLocks noChangeArrowheads="1"/>
          </p:cNvSpPr>
          <p:nvPr/>
        </p:nvSpPr>
        <p:spPr bwMode="auto">
          <a:xfrm>
            <a:off x="4648200" y="4497388"/>
            <a:ext cx="2743200" cy="304800"/>
          </a:xfrm>
          <a:prstGeom prst="rect">
            <a:avLst/>
          </a:prstGeom>
          <a:noFill/>
          <a:ln>
            <a:noFill/>
          </a:ln>
        </p:spPr>
        <p:txBody>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ctr">
              <a:spcBef>
                <a:spcPts val="0"/>
              </a:spcBef>
              <a:defRPr/>
            </a:pPr>
            <a:fld id="{A5F87E82-BF51-4B42-A329-F901DE664B49}" type="datetime4">
              <a:rPr lang="en-US" sz="1200" b="0">
                <a:solidFill>
                  <a:schemeClr val="bg1"/>
                </a:solidFill>
              </a:rPr>
              <a:t>February 20, 2024</a:t>
            </a:fld>
            <a:endParaRPr lang="en-US" sz="1200" b="0">
              <a:solidFill>
                <a:schemeClr val="bg1"/>
              </a:solidFill>
            </a:endParaRPr>
          </a:p>
        </p:txBody>
      </p:sp>
      <p:sp>
        <p:nvSpPr>
          <p:cNvPr id="4100" name="Text Box 10"/>
          <p:cNvSpPr txBox="1">
            <a:spLocks noChangeArrowheads="1"/>
          </p:cNvSpPr>
          <p:nvPr/>
        </p:nvSpPr>
        <p:spPr bwMode="auto">
          <a:xfrm>
            <a:off x="8443914" y="6400800"/>
            <a:ext cx="2009775" cy="228600"/>
          </a:xfrm>
          <a:prstGeom prst="rect">
            <a:avLst/>
          </a:prstGeom>
          <a:noFill/>
          <a:ln>
            <a:noFill/>
          </a:ln>
        </p:spPr>
        <p:txBody>
          <a:bodyPr>
            <a:spAutoFit/>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r">
              <a:spcBef>
                <a:spcPts val="0"/>
              </a:spcBef>
              <a:defRPr/>
            </a:pPr>
            <a:r>
              <a:rPr lang="en-US" sz="900" b="0">
                <a:solidFill>
                  <a:schemeClr val="bg1"/>
                </a:solidFill>
              </a:rPr>
              <a:t>www.centumlearning.com</a:t>
            </a:r>
            <a:endParaRPr/>
          </a:p>
        </p:txBody>
      </p:sp>
      <p:pic>
        <p:nvPicPr>
          <p:cNvPr id="2" name="Picture 1" descr="Tom Fishburne on Twitter: &quot;“CX is more than a department” - new cartoon and  post https://t.co/Rqclu81SYR #marketing #cx #cartoon #marketoon  https://t.co/DGbKcQnntf&quot; / Twitter"/>
          <p:cNvPicPr>
            <a:picLocks noChangeAspect="1" noChangeArrowheads="1"/>
          </p:cNvPicPr>
          <p:nvPr/>
        </p:nvPicPr>
        <p:blipFill>
          <a:blip r:embed="rId2"/>
          <a:stretch/>
        </p:blipFill>
        <p:spPr bwMode="auto">
          <a:xfrm>
            <a:off x="1459283" y="1200788"/>
            <a:ext cx="4850297" cy="2619306"/>
          </a:xfrm>
          <a:prstGeom prst="rect">
            <a:avLst/>
          </a:prstGeom>
          <a:ln>
            <a:solidFill>
              <a:schemeClr val="tx1"/>
            </a:solidFill>
          </a:ln>
          <a:effectLst>
            <a:outerShdw blurRad="292100" dist="139700" dir="2700000" algn="tl" rotWithShape="0">
              <a:srgbClr val="333333">
                <a:alpha val="65000"/>
              </a:srgbClr>
            </a:outerShdw>
          </a:effectLst>
        </p:spPr>
      </p:pic>
      <p:pic>
        <p:nvPicPr>
          <p:cNvPr id="3" name="Picture 4" descr="CX is more than a department - Marketoonist | Tom Fishburne"/>
          <p:cNvPicPr>
            <a:picLocks noChangeAspect="1" noChangeArrowheads="1"/>
          </p:cNvPicPr>
          <p:nvPr/>
        </p:nvPicPr>
        <p:blipFill>
          <a:blip r:embed="rId3"/>
          <a:stretch/>
        </p:blipFill>
        <p:spPr bwMode="auto">
          <a:xfrm>
            <a:off x="5080441" y="3537335"/>
            <a:ext cx="4611757" cy="2828027"/>
          </a:xfrm>
          <a:prstGeom prst="rect">
            <a:avLst/>
          </a:prstGeom>
          <a:ln>
            <a:solidFill>
              <a:schemeClr val="tx1"/>
            </a:solidFill>
          </a:ln>
          <a:effectLst>
            <a:outerShdw blurRad="292100" dist="139700" dir="2700000" algn="tl" rotWithShape="0">
              <a:srgbClr val="333333">
                <a:alpha val="65000"/>
              </a:srgbClr>
            </a:outerShdw>
          </a:effectLst>
        </p:spPr>
      </p:pic>
      <p:sp>
        <p:nvSpPr>
          <p:cNvPr id="4" name="Rectangle 3"/>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Whose Responsibility is CX?</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4100" name="Text Box 10"/>
          <p:cNvSpPr txBox="1">
            <a:spLocks noChangeArrowheads="1"/>
          </p:cNvSpPr>
          <p:nvPr/>
        </p:nvSpPr>
        <p:spPr bwMode="auto">
          <a:xfrm>
            <a:off x="8443914" y="6400800"/>
            <a:ext cx="2009775" cy="228600"/>
          </a:xfrm>
          <a:prstGeom prst="rect">
            <a:avLst/>
          </a:prstGeom>
          <a:noFill/>
          <a:ln>
            <a:noFill/>
          </a:ln>
        </p:spPr>
        <p:txBody>
          <a:bodyPr>
            <a:spAutoFit/>
          </a:bodyPr>
          <a:lstStyle>
            <a:lvl1pPr>
              <a:defRPr b="1">
                <a:solidFill>
                  <a:schemeClr val="tx1"/>
                </a:solidFill>
                <a:latin typeface="Arial"/>
                <a:cs typeface="Arial"/>
              </a:defRPr>
            </a:lvl1pPr>
            <a:lvl2pPr marL="742950" indent="-285750">
              <a:defRPr b="1">
                <a:solidFill>
                  <a:schemeClr val="tx1"/>
                </a:solidFill>
                <a:latin typeface="Arial"/>
                <a:cs typeface="Arial"/>
              </a:defRPr>
            </a:lvl2pPr>
            <a:lvl3pPr marL="1143000" indent="-228600">
              <a:defRPr b="1">
                <a:solidFill>
                  <a:schemeClr val="tx1"/>
                </a:solidFill>
                <a:latin typeface="Arial"/>
                <a:cs typeface="Arial"/>
              </a:defRPr>
            </a:lvl3pPr>
            <a:lvl4pPr marL="1600200" indent="-228600">
              <a:defRPr b="1">
                <a:solidFill>
                  <a:schemeClr val="tx1"/>
                </a:solidFill>
                <a:latin typeface="Arial"/>
                <a:cs typeface="Arial"/>
              </a:defRPr>
            </a:lvl4pPr>
            <a:lvl5pPr marL="2057400" indent="-228600">
              <a:defRPr b="1">
                <a:solidFill>
                  <a:schemeClr val="tx1"/>
                </a:solidFill>
                <a:latin typeface="Arial"/>
                <a:cs typeface="Arial"/>
              </a:defRPr>
            </a:lvl5pPr>
            <a:lvl6pPr marL="2514600" indent="-228600">
              <a:spcBef>
                <a:spcPts val="0"/>
              </a:spcBef>
              <a:spcAft>
                <a:spcPts val="0"/>
              </a:spcAft>
              <a:defRPr b="1">
                <a:solidFill>
                  <a:schemeClr val="tx1"/>
                </a:solidFill>
                <a:latin typeface="Arial"/>
                <a:cs typeface="Arial"/>
              </a:defRPr>
            </a:lvl6pPr>
            <a:lvl7pPr marL="2971800" indent="-228600">
              <a:spcBef>
                <a:spcPts val="0"/>
              </a:spcBef>
              <a:spcAft>
                <a:spcPts val="0"/>
              </a:spcAft>
              <a:defRPr b="1">
                <a:solidFill>
                  <a:schemeClr val="tx1"/>
                </a:solidFill>
                <a:latin typeface="Arial"/>
                <a:cs typeface="Arial"/>
              </a:defRPr>
            </a:lvl7pPr>
            <a:lvl8pPr marL="3429000" indent="-228600">
              <a:spcBef>
                <a:spcPts val="0"/>
              </a:spcBef>
              <a:spcAft>
                <a:spcPts val="0"/>
              </a:spcAft>
              <a:defRPr b="1">
                <a:solidFill>
                  <a:schemeClr val="tx1"/>
                </a:solidFill>
                <a:latin typeface="Arial"/>
                <a:cs typeface="Arial"/>
              </a:defRPr>
            </a:lvl8pPr>
            <a:lvl9pPr marL="3886200" indent="-228600">
              <a:spcBef>
                <a:spcPts val="0"/>
              </a:spcBef>
              <a:spcAft>
                <a:spcPts val="0"/>
              </a:spcAft>
              <a:defRPr b="1">
                <a:solidFill>
                  <a:schemeClr val="tx1"/>
                </a:solidFill>
                <a:latin typeface="Arial"/>
                <a:cs typeface="Arial"/>
              </a:defRPr>
            </a:lvl9pPr>
          </a:lstStyle>
          <a:p>
            <a:pPr algn="r">
              <a:spcBef>
                <a:spcPts val="0"/>
              </a:spcBef>
              <a:defRPr/>
            </a:pPr>
            <a:r>
              <a:rPr lang="en-US" sz="900" b="0">
                <a:solidFill>
                  <a:schemeClr val="bg1"/>
                </a:solidFill>
              </a:rPr>
              <a:t>www.centumlearning.com</a:t>
            </a:r>
            <a:endParaRPr/>
          </a:p>
        </p:txBody>
      </p:sp>
      <p:graphicFrame>
        <p:nvGraphicFramePr>
          <p:cNvPr id="2" name="Diagram 1"/>
          <p:cNvGraphicFramePr>
            <a:graphicFrameLocks xmlns:a="http://schemas.openxmlformats.org/drawingml/2006/main"/>
          </p:cNvGraphicFramePr>
          <p:nvPr/>
        </p:nvGraphicFramePr>
        <p:xfrm>
          <a:off x="2032000" y="734585"/>
          <a:ext cx="8128000" cy="5418667"/>
          <a:chOff x="0" y="0"/>
          <a:chExt cx="8128000" cy="5418667"/>
        </p:xfrm>
        <a:graphic>
          <a:graphicData uri="http://schemas.openxmlformats.org/drawingml/2006/diagram">
            <dgm:relIds xmlns:dgm="http://schemas.openxmlformats.org/drawingml/2006/diagram" xmlns:r="http://schemas.openxmlformats.org/officeDocument/2006/relationships" r:dm="rId2" r:lo="rId5" r:qs="rId6" r:cs="rId4"/>
          </a:graphicData>
        </a:graphic>
      </p:graphicFrame>
      <p:sp>
        <p:nvSpPr>
          <p:cNvPr id="7" name="Google Shape;824;p27"/>
          <p:cNvSpPr/>
          <p:nvPr/>
        </p:nvSpPr>
        <p:spPr bwMode="auto">
          <a:xfrm>
            <a:off x="4706867" y="2096037"/>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5"/>
              </a:gs>
              <a:gs pos="100000">
                <a:schemeClr val="accent4"/>
              </a:gs>
            </a:gsLst>
            <a:lin ang="0" scaled="0"/>
          </a:gradFill>
          <a:ln>
            <a:noFill/>
          </a:ln>
        </p:spPr>
        <p:txBody>
          <a:bodyPr spcFirstLastPara="1" wrap="square" lIns="121900" tIns="121900" rIns="121900" bIns="121900" anchor="ctr" anchorCtr="0">
            <a:noAutofit/>
          </a:bodyPr>
          <a:lstStyle/>
          <a:p>
            <a:pPr>
              <a:defRPr/>
            </a:pPr>
            <a:endParaRPr sz="1400"/>
          </a:p>
        </p:txBody>
      </p:sp>
      <p:sp>
        <p:nvSpPr>
          <p:cNvPr id="8" name="Google Shape;825;p27"/>
          <p:cNvSpPr txBox="1"/>
          <p:nvPr/>
        </p:nvSpPr>
        <p:spPr bwMode="auto">
          <a:xfrm>
            <a:off x="4771327" y="2096025"/>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000" b="1">
                <a:solidFill>
                  <a:schemeClr val="lt1"/>
                </a:solidFill>
                <a:latin typeface="Fira Sans Condensed"/>
                <a:ea typeface="Fira Sans Condensed"/>
                <a:cs typeface="Fira Sans Condensed"/>
              </a:rPr>
              <a:t>W</a:t>
            </a:r>
            <a:r>
              <a:rPr lang="en-GB" sz="1000" b="1">
                <a:solidFill>
                  <a:schemeClr val="lt1"/>
                </a:solidFill>
                <a:latin typeface="Fira Sans Condensed"/>
                <a:ea typeface="Fira Sans Condensed"/>
                <a:cs typeface="Fira Sans Condensed"/>
              </a:rPr>
              <a:t>ha</a:t>
            </a:r>
            <a:r>
              <a:rPr lang="en" sz="1000" b="1">
                <a:solidFill>
                  <a:schemeClr val="lt1"/>
                </a:solidFill>
                <a:latin typeface="Fira Sans Condensed"/>
                <a:ea typeface="Fira Sans Condensed"/>
                <a:cs typeface="Fira Sans Condensed"/>
              </a:rPr>
              <a:t>t should happen here?</a:t>
            </a:r>
            <a:endParaRPr sz="1000" b="1">
              <a:solidFill>
                <a:schemeClr val="lt1"/>
              </a:solidFill>
              <a:latin typeface="Fira Sans Condensed"/>
              <a:ea typeface="Fira Sans Condensed"/>
              <a:cs typeface="Fira Sans Condensed"/>
            </a:endParaRPr>
          </a:p>
        </p:txBody>
      </p:sp>
      <p:sp>
        <p:nvSpPr>
          <p:cNvPr id="9" name="Google Shape;827;p27"/>
          <p:cNvSpPr/>
          <p:nvPr/>
        </p:nvSpPr>
        <p:spPr bwMode="auto">
          <a:xfrm rot="10800000">
            <a:off x="5947950" y="4128947"/>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2"/>
              </a:gs>
              <a:gs pos="100000">
                <a:schemeClr val="accent1"/>
              </a:gs>
            </a:gsLst>
            <a:lin ang="0" scaled="0"/>
          </a:gradFill>
          <a:ln>
            <a:noFill/>
          </a:ln>
        </p:spPr>
        <p:txBody>
          <a:bodyPr spcFirstLastPara="1" wrap="square" lIns="121900" tIns="121900" rIns="121900" bIns="121900" anchor="ctr" anchorCtr="0">
            <a:noAutofit/>
          </a:bodyPr>
          <a:lstStyle/>
          <a:p>
            <a:pPr>
              <a:defRPr/>
            </a:pPr>
            <a:endParaRPr sz="1400"/>
          </a:p>
        </p:txBody>
      </p:sp>
      <p:sp>
        <p:nvSpPr>
          <p:cNvPr id="10" name="Google Shape;828;p27"/>
          <p:cNvSpPr txBox="1"/>
          <p:nvPr/>
        </p:nvSpPr>
        <p:spPr bwMode="auto">
          <a:xfrm>
            <a:off x="6012409" y="4250856"/>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050" b="1">
                <a:solidFill>
                  <a:schemeClr val="lt1"/>
                </a:solidFill>
                <a:latin typeface="Fira Sans Condensed"/>
                <a:ea typeface="Fira Sans Condensed"/>
                <a:cs typeface="Fira Sans Condensed"/>
              </a:rPr>
              <a:t>And here?</a:t>
            </a:r>
            <a:endParaRPr sz="1050" b="1">
              <a:solidFill>
                <a:schemeClr val="lt1"/>
              </a:solidFill>
              <a:latin typeface="Fira Sans Condensed"/>
              <a:ea typeface="Fira Sans Condensed"/>
              <a:cs typeface="Fira Sans Condensed"/>
            </a:endParaRPr>
          </a:p>
        </p:txBody>
      </p:sp>
      <p:sp>
        <p:nvSpPr>
          <p:cNvPr id="11" name="Google Shape;827;p27"/>
          <p:cNvSpPr/>
          <p:nvPr/>
        </p:nvSpPr>
        <p:spPr bwMode="auto">
          <a:xfrm>
            <a:off x="8527595" y="2177659"/>
            <a:ext cx="1768127" cy="593623"/>
          </a:xfrm>
          <a:custGeom>
            <a:avLst/>
            <a:gdLst/>
            <a:ahLst/>
            <a:cxnLst/>
            <a:rect l="l" t="t" r="r" b="b"/>
            <a:pathLst>
              <a:path w="35545" h="14879" fill="norm" stroke="1" extrusionOk="0">
                <a:moveTo>
                  <a:pt x="2293" y="0"/>
                </a:moveTo>
                <a:cubicBezTo>
                  <a:pt x="1027" y="0"/>
                  <a:pt x="0" y="1027"/>
                  <a:pt x="0" y="2293"/>
                </a:cubicBezTo>
                <a:lnTo>
                  <a:pt x="0" y="9688"/>
                </a:lnTo>
                <a:cubicBezTo>
                  <a:pt x="0" y="10954"/>
                  <a:pt x="1027" y="11981"/>
                  <a:pt x="2293" y="11981"/>
                </a:cubicBezTo>
                <a:lnTo>
                  <a:pt x="14871" y="11981"/>
                </a:lnTo>
                <a:lnTo>
                  <a:pt x="17773" y="14879"/>
                </a:lnTo>
                <a:lnTo>
                  <a:pt x="20672" y="11981"/>
                </a:lnTo>
                <a:lnTo>
                  <a:pt x="33252" y="11981"/>
                </a:lnTo>
                <a:cubicBezTo>
                  <a:pt x="34517" y="11981"/>
                  <a:pt x="35545" y="10954"/>
                  <a:pt x="35545" y="9688"/>
                </a:cubicBezTo>
                <a:lnTo>
                  <a:pt x="35545" y="2293"/>
                </a:lnTo>
                <a:cubicBezTo>
                  <a:pt x="35545" y="1027"/>
                  <a:pt x="34517" y="0"/>
                  <a:pt x="33252" y="0"/>
                </a:cubicBezTo>
                <a:close/>
              </a:path>
            </a:pathLst>
          </a:custGeom>
          <a:gradFill>
            <a:gsLst>
              <a:gs pos="0">
                <a:schemeClr val="accent2"/>
              </a:gs>
              <a:gs pos="100000">
                <a:schemeClr val="accent1"/>
              </a:gs>
            </a:gsLst>
            <a:lin ang="0" scaled="0"/>
          </a:gradFill>
          <a:ln>
            <a:noFill/>
          </a:ln>
        </p:spPr>
        <p:txBody>
          <a:bodyPr spcFirstLastPara="1" wrap="square" lIns="121900" tIns="121900" rIns="121900" bIns="121900" anchor="ctr" anchorCtr="0">
            <a:noAutofit/>
          </a:bodyPr>
          <a:lstStyle/>
          <a:p>
            <a:pPr>
              <a:defRPr/>
            </a:pPr>
            <a:endParaRPr sz="1400"/>
          </a:p>
        </p:txBody>
      </p:sp>
      <p:sp>
        <p:nvSpPr>
          <p:cNvPr id="12" name="Google Shape;828;p27"/>
          <p:cNvSpPr txBox="1"/>
          <p:nvPr/>
        </p:nvSpPr>
        <p:spPr bwMode="auto">
          <a:xfrm>
            <a:off x="8592055" y="2177648"/>
            <a:ext cx="1639200" cy="450800"/>
          </a:xfrm>
          <a:prstGeom prst="rect">
            <a:avLst/>
          </a:prstGeom>
          <a:noFill/>
          <a:ln>
            <a:noFill/>
          </a:ln>
        </p:spPr>
        <p:txBody>
          <a:bodyPr spcFirstLastPara="1" wrap="square" lIns="121900" tIns="121900" rIns="121900" bIns="121900" anchor="t" anchorCtr="0">
            <a:noAutofit/>
          </a:bodyPr>
          <a:lstStyle/>
          <a:p>
            <a:pPr algn="ctr">
              <a:defRPr/>
            </a:pPr>
            <a:r>
              <a:rPr lang="en" sz="1050" b="1">
                <a:solidFill>
                  <a:schemeClr val="lt1"/>
                </a:solidFill>
                <a:latin typeface="Fira Sans Condensed"/>
                <a:ea typeface="Fira Sans Condensed"/>
                <a:cs typeface="Fira Sans Condensed"/>
              </a:rPr>
              <a:t>W</a:t>
            </a:r>
            <a:r>
              <a:rPr lang="en-GB" sz="1050" b="1">
                <a:solidFill>
                  <a:schemeClr val="lt1"/>
                </a:solidFill>
                <a:latin typeface="Fira Sans Condensed"/>
                <a:ea typeface="Fira Sans Condensed"/>
                <a:cs typeface="Fira Sans Condensed"/>
              </a:rPr>
              <a:t>ha</a:t>
            </a:r>
            <a:r>
              <a:rPr lang="en" sz="1050" b="1">
                <a:solidFill>
                  <a:schemeClr val="lt1"/>
                </a:solidFill>
                <a:latin typeface="Fira Sans Condensed"/>
                <a:ea typeface="Fira Sans Condensed"/>
                <a:cs typeface="Fira Sans Condensed"/>
              </a:rPr>
              <a:t>t does this lead to?</a:t>
            </a:r>
            <a:endParaRPr sz="1050" b="1">
              <a:solidFill>
                <a:schemeClr val="lt1"/>
              </a:solidFill>
              <a:latin typeface="Fira Sans Condensed"/>
              <a:ea typeface="Fira Sans Condensed"/>
              <a:cs typeface="Fira Sans Condensed"/>
            </a:endParaRPr>
          </a:p>
        </p:txBody>
      </p:sp>
      <p:sp>
        <p:nvSpPr>
          <p:cNvPr id="13" name="TextBox 12"/>
          <p:cNvSpPr txBox="1"/>
          <p:nvPr/>
        </p:nvSpPr>
        <p:spPr bwMode="auto">
          <a:xfrm>
            <a:off x="1420372" y="5255173"/>
            <a:ext cx="10109241" cy="1200329"/>
          </a:xfrm>
          <a:prstGeom prst="rect">
            <a:avLst/>
          </a:prstGeom>
          <a:noFill/>
        </p:spPr>
        <p:txBody>
          <a:bodyPr wrap="none" rtlCol="0">
            <a:spAutoFit/>
          </a:bodyPr>
          <a:lstStyle/>
          <a:p>
            <a:pPr algn="ctr">
              <a:defRPr/>
            </a:pPr>
            <a:r>
              <a:rPr lang="en-GB"/>
              <a:t>When there is no close looping (feedback and resolution) between Tech and CX, the company </a:t>
            </a:r>
            <a:endParaRPr/>
          </a:p>
          <a:p>
            <a:pPr algn="ctr">
              <a:defRPr/>
            </a:pPr>
            <a:r>
              <a:rPr lang="en-GB"/>
              <a:t>loses its </a:t>
            </a:r>
            <a:r>
              <a:rPr lang="en-GB" b="1"/>
              <a:t>Customers (Churn) </a:t>
            </a:r>
            <a:r>
              <a:rPr lang="en-GB"/>
              <a:t>and </a:t>
            </a:r>
            <a:r>
              <a:rPr lang="en-GB" b="1"/>
              <a:t>Revenue</a:t>
            </a:r>
            <a:endParaRPr/>
          </a:p>
          <a:p>
            <a:pPr algn="ctr">
              <a:defRPr/>
            </a:pPr>
            <a:endParaRPr lang="en-GB" b="1" i="1">
              <a:solidFill>
                <a:srgbClr val="FF0000"/>
              </a:solidFill>
            </a:endParaRPr>
          </a:p>
          <a:p>
            <a:pPr algn="ctr">
              <a:defRPr/>
            </a:pPr>
            <a:r>
              <a:rPr lang="en-GB" b="1" i="1">
                <a:solidFill>
                  <a:srgbClr val="FF0000"/>
                </a:solidFill>
              </a:rPr>
              <a:t>Remember what customers NEED?</a:t>
            </a:r>
            <a:endParaRPr b="1" i="1">
              <a:solidFill>
                <a:srgbClr val="FF0000"/>
              </a:solidFill>
            </a:endParaRPr>
          </a:p>
        </p:txBody>
      </p:sp>
      <p:sp>
        <p:nvSpPr>
          <p:cNvPr id="14" name="Rectangle 13"/>
          <p:cNvSpPr/>
          <p:nvPr/>
        </p:nvSpPr>
        <p:spPr bwMode="auto">
          <a:xfrm>
            <a:off x="3609" y="461987"/>
            <a:ext cx="3234089" cy="61124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a:t>Why you are the Key</a:t>
            </a:r>
            <a:endParaRPr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10" name="Picture 9" descr="Close-up of package with blank tag"/>
          <p:cNvPicPr>
            <a:picLocks noChangeAspect="1"/>
          </p:cNvPicPr>
          <p:nvPr/>
        </p:nvPicPr>
        <p:blipFill>
          <a:blip r:embed="rId2"/>
          <a:stretch/>
        </p:blipFill>
        <p:spPr bwMode="auto">
          <a:xfrm>
            <a:off x="0" y="0"/>
            <a:ext cx="7823200" cy="6858000"/>
          </a:xfrm>
          <a:prstGeom prst="parallelogram">
            <a:avLst>
              <a:gd name="adj" fmla="val 37223"/>
            </a:avLst>
          </a:prstGeom>
        </p:spPr>
      </p:pic>
      <p:sp>
        <p:nvSpPr>
          <p:cNvPr id="13" name="Parallelogram 12"/>
          <p:cNvSpPr/>
          <p:nvPr/>
        </p:nvSpPr>
        <p:spPr bwMode="auto">
          <a:xfrm>
            <a:off x="0" y="0"/>
            <a:ext cx="7823200" cy="6857999"/>
          </a:xfrm>
          <a:prstGeom prst="parallelogram">
            <a:avLst>
              <a:gd name="adj" fmla="val 36893"/>
            </a:avLst>
          </a:prstGeom>
          <a:solidFill>
            <a:srgbClr val="183C7A">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
        <p:nvSpPr>
          <p:cNvPr id="16" name="TextBox 15"/>
          <p:cNvSpPr txBox="1"/>
          <p:nvPr/>
        </p:nvSpPr>
        <p:spPr bwMode="auto">
          <a:xfrm>
            <a:off x="1721798" y="3423597"/>
            <a:ext cx="4145174" cy="1061829"/>
          </a:xfrm>
          <a:prstGeom prst="rect">
            <a:avLst/>
          </a:prstGeom>
          <a:noFill/>
        </p:spPr>
        <p:txBody>
          <a:bodyPr wrap="none" rtlCol="0">
            <a:spAutoFit/>
          </a:bodyPr>
          <a:lstStyle/>
          <a:p>
            <a:pPr>
              <a:defRPr/>
            </a:pPr>
            <a:r>
              <a:rPr lang="en-GB" sz="6300" b="1" i="1">
                <a:solidFill>
                  <a:schemeClr val="bg1"/>
                </a:solidFill>
                <a:latin typeface="Avenir Next LT Pro"/>
              </a:rPr>
              <a:t>Thank You</a:t>
            </a:r>
            <a:endParaRPr/>
          </a:p>
        </p:txBody>
      </p:sp>
      <p:cxnSp>
        <p:nvCxnSpPr>
          <p:cNvPr id="11" name="Straight Connector 10"/>
          <p:cNvCxnSpPr>
            <a:cxnSpLocks/>
          </p:cNvCxnSpPr>
          <p:nvPr/>
        </p:nvCxnSpPr>
        <p:spPr bwMode="auto">
          <a:xfrm>
            <a:off x="2044700" y="4386634"/>
            <a:ext cx="3162300" cy="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bwMode="auto">
          <a:xfrm>
            <a:off x="2298700" y="4513634"/>
            <a:ext cx="3162300" cy="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Parallelogram 22"/>
          <p:cNvSpPr/>
          <p:nvPr/>
        </p:nvSpPr>
        <p:spPr bwMode="auto">
          <a:xfrm rot="782688">
            <a:off x="6179190" y="-239950"/>
            <a:ext cx="1275195" cy="7342170"/>
          </a:xfrm>
          <a:custGeom>
            <a:avLst/>
            <a:gdLst>
              <a:gd name="connsiteX0" fmla="*/ 0 w 1216152"/>
              <a:gd name="connsiteY0" fmla="*/ 7274078 h 7274078"/>
              <a:gd name="connsiteX1" fmla="*/ 888241 w 1216152"/>
              <a:gd name="connsiteY1" fmla="*/ 0 h 7274078"/>
              <a:gd name="connsiteX2" fmla="*/ 1216152 w 1216152"/>
              <a:gd name="connsiteY2" fmla="*/ 0 h 7274078"/>
              <a:gd name="connsiteX3" fmla="*/ 327911 w 1216152"/>
              <a:gd name="connsiteY3" fmla="*/ 7274078 h 7274078"/>
              <a:gd name="connsiteX4" fmla="*/ 0 w 1216152"/>
              <a:gd name="connsiteY4" fmla="*/ 7274078 h 7274078"/>
              <a:gd name="connsiteX0" fmla="*/ 0 w 1268508"/>
              <a:gd name="connsiteY0" fmla="*/ 7273172 h 7274078"/>
              <a:gd name="connsiteX1" fmla="*/ 940597 w 1268508"/>
              <a:gd name="connsiteY1" fmla="*/ 0 h 7274078"/>
              <a:gd name="connsiteX2" fmla="*/ 1268508 w 1268508"/>
              <a:gd name="connsiteY2" fmla="*/ 0 h 7274078"/>
              <a:gd name="connsiteX3" fmla="*/ 380267 w 1268508"/>
              <a:gd name="connsiteY3" fmla="*/ 7274078 h 7274078"/>
              <a:gd name="connsiteX4" fmla="*/ 0 w 1268508"/>
              <a:gd name="connsiteY4" fmla="*/ 7273172 h 7274078"/>
              <a:gd name="connsiteX0" fmla="*/ 0 w 1268508"/>
              <a:gd name="connsiteY0" fmla="*/ 7273172 h 7273172"/>
              <a:gd name="connsiteX1" fmla="*/ 940597 w 1268508"/>
              <a:gd name="connsiteY1" fmla="*/ 0 h 7273172"/>
              <a:gd name="connsiteX2" fmla="*/ 1268508 w 1268508"/>
              <a:gd name="connsiteY2" fmla="*/ 0 h 7273172"/>
              <a:gd name="connsiteX3" fmla="*/ 341190 w 1268508"/>
              <a:gd name="connsiteY3" fmla="*/ 7217950 h 7273172"/>
              <a:gd name="connsiteX4" fmla="*/ 0 w 1268508"/>
              <a:gd name="connsiteY4" fmla="*/ 7273172 h 7273172"/>
              <a:gd name="connsiteX0" fmla="*/ 0 w 1272281"/>
              <a:gd name="connsiteY0" fmla="*/ 7313155 h 7313155"/>
              <a:gd name="connsiteX1" fmla="*/ 940597 w 1272281"/>
              <a:gd name="connsiteY1" fmla="*/ 39983 h 7313155"/>
              <a:gd name="connsiteX2" fmla="*/ 1272281 w 1272281"/>
              <a:gd name="connsiteY2" fmla="*/ 0 h 7313155"/>
              <a:gd name="connsiteX3" fmla="*/ 341190 w 1272281"/>
              <a:gd name="connsiteY3" fmla="*/ 7257933 h 7313155"/>
              <a:gd name="connsiteX4" fmla="*/ 0 w 1272281"/>
              <a:gd name="connsiteY4" fmla="*/ 7313155 h 7313155"/>
              <a:gd name="connsiteX0" fmla="*/ 0 w 1273187"/>
              <a:gd name="connsiteY0" fmla="*/ 7365511 h 7365511"/>
              <a:gd name="connsiteX1" fmla="*/ 940597 w 1273187"/>
              <a:gd name="connsiteY1" fmla="*/ 92339 h 7365511"/>
              <a:gd name="connsiteX2" fmla="*/ 1273187 w 1273187"/>
              <a:gd name="connsiteY2" fmla="*/ 0 h 7365511"/>
              <a:gd name="connsiteX3" fmla="*/ 341190 w 1273187"/>
              <a:gd name="connsiteY3" fmla="*/ 7310289 h 7365511"/>
              <a:gd name="connsiteX4" fmla="*/ 0 w 1273187"/>
              <a:gd name="connsiteY4" fmla="*/ 7365511 h 7365511"/>
              <a:gd name="connsiteX0" fmla="*/ 0 w 1273187"/>
              <a:gd name="connsiteY0" fmla="*/ 7365511 h 7365511"/>
              <a:gd name="connsiteX1" fmla="*/ 940597 w 1273187"/>
              <a:gd name="connsiteY1" fmla="*/ 92339 h 7365511"/>
              <a:gd name="connsiteX2" fmla="*/ 1273187 w 1273187"/>
              <a:gd name="connsiteY2" fmla="*/ 0 h 7365511"/>
              <a:gd name="connsiteX3" fmla="*/ 343002 w 1273187"/>
              <a:gd name="connsiteY3" fmla="*/ 7205578 h 7365511"/>
              <a:gd name="connsiteX4" fmla="*/ 0 w 1273187"/>
              <a:gd name="connsiteY4" fmla="*/ 7365511 h 7365511"/>
              <a:gd name="connsiteX0" fmla="*/ 0 w 1273187"/>
              <a:gd name="connsiteY0" fmla="*/ 7365511 h 7365511"/>
              <a:gd name="connsiteX1" fmla="*/ 940597 w 1273187"/>
              <a:gd name="connsiteY1" fmla="*/ 92339 h 7365511"/>
              <a:gd name="connsiteX2" fmla="*/ 1273187 w 1273187"/>
              <a:gd name="connsiteY2" fmla="*/ 0 h 7365511"/>
              <a:gd name="connsiteX3" fmla="*/ 327926 w 1273187"/>
              <a:gd name="connsiteY3" fmla="*/ 7287290 h 7365511"/>
              <a:gd name="connsiteX4" fmla="*/ 0 w 1273187"/>
              <a:gd name="connsiteY4" fmla="*/ 7365511 h 7365511"/>
              <a:gd name="connsiteX0" fmla="*/ 0 w 1275431"/>
              <a:gd name="connsiteY0" fmla="*/ 7355828 h 7355828"/>
              <a:gd name="connsiteX1" fmla="*/ 940597 w 1275431"/>
              <a:gd name="connsiteY1" fmla="*/ 82656 h 7355828"/>
              <a:gd name="connsiteX2" fmla="*/ 1275431 w 1275431"/>
              <a:gd name="connsiteY2" fmla="*/ 0 h 7355828"/>
              <a:gd name="connsiteX3" fmla="*/ 327926 w 1275431"/>
              <a:gd name="connsiteY3" fmla="*/ 7277607 h 7355828"/>
              <a:gd name="connsiteX4" fmla="*/ 0 w 1275431"/>
              <a:gd name="connsiteY4" fmla="*/ 7355828 h 7355828"/>
              <a:gd name="connsiteX0" fmla="*/ 0 w 1275195"/>
              <a:gd name="connsiteY0" fmla="*/ 7342170 h 7342170"/>
              <a:gd name="connsiteX1" fmla="*/ 940597 w 1275195"/>
              <a:gd name="connsiteY1" fmla="*/ 68998 h 7342170"/>
              <a:gd name="connsiteX2" fmla="*/ 1275195 w 1275195"/>
              <a:gd name="connsiteY2" fmla="*/ 0 h 7342170"/>
              <a:gd name="connsiteX3" fmla="*/ 327926 w 1275195"/>
              <a:gd name="connsiteY3" fmla="*/ 7263949 h 7342170"/>
              <a:gd name="connsiteX4" fmla="*/ 0 w 1275195"/>
              <a:gd name="connsiteY4" fmla="*/ 7342170 h 7342170"/>
              <a:gd name="connsiteX0" fmla="*/ 0 w 1275195"/>
              <a:gd name="connsiteY0" fmla="*/ 7342170 h 7342170"/>
              <a:gd name="connsiteX1" fmla="*/ 941345 w 1275195"/>
              <a:gd name="connsiteY1" fmla="*/ 72225 h 7342170"/>
              <a:gd name="connsiteX2" fmla="*/ 1275195 w 1275195"/>
              <a:gd name="connsiteY2" fmla="*/ 0 h 7342170"/>
              <a:gd name="connsiteX3" fmla="*/ 327926 w 1275195"/>
              <a:gd name="connsiteY3" fmla="*/ 7263949 h 7342170"/>
              <a:gd name="connsiteX4" fmla="*/ 0 w 1275195"/>
              <a:gd name="connsiteY4" fmla="*/ 7342170 h 7342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195" h="7342170" fill="norm" stroke="1" extrusionOk="0">
                <a:moveTo>
                  <a:pt x="0" y="7342170"/>
                </a:moveTo>
                <a:lnTo>
                  <a:pt x="941345" y="72225"/>
                </a:lnTo>
                <a:lnTo>
                  <a:pt x="1275195" y="0"/>
                </a:lnTo>
                <a:lnTo>
                  <a:pt x="327926" y="7263949"/>
                </a:lnTo>
                <a:lnTo>
                  <a:pt x="0" y="7342170"/>
                </a:lnTo>
                <a:close/>
              </a:path>
            </a:pathLst>
          </a:custGeom>
          <a:solidFill>
            <a:srgbClr val="A609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venir Next LT Pro Demi"/>
        <a:ea typeface="Arial"/>
        <a:cs typeface="Arial"/>
      </a:majorFont>
      <a:minorFont>
        <a:latin typeface="Avenir Next LT Pro"/>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customXml/_rels/item1.xml.rels><?xml version="1.0" encoding="UTF-8" standalone="yes"?><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5FE9A986B5CD84589110649F1ED5B67" ma:contentTypeVersion="7" ma:contentTypeDescription="Create a new document." ma:contentTypeScope="" ma:versionID="1e15d1433fca0ff4ce8956f9fd5dd15e">
  <xsd:schema xmlns:xsd="http://www.w3.org/2001/XMLSchema" xmlns:xs="http://www.w3.org/2001/XMLSchema" xmlns:p="http://schemas.microsoft.com/office/2006/metadata/properties" xmlns:ns3="da745b68-3de9-43cc-a521-02175c4407f8" xmlns:ns4="89695014-c0d4-416c-bf94-cb48c813853d" targetNamespace="http://schemas.microsoft.com/office/2006/metadata/properties" ma:root="true" ma:fieldsID="977f09f6c1ece0c79ae2ca6d16b24c8a" ns3:_="" ns4:_="">
    <xsd:import namespace="da745b68-3de9-43cc-a521-02175c4407f8"/>
    <xsd:import namespace="89695014-c0d4-416c-bf94-cb48c813853d"/>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45b68-3de9-43cc-a521-02175c4407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695014-c0d4-416c-bf94-cb48c813853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da745b68-3de9-43cc-a521-02175c4407f8" xsi:nil="true"/>
  </documentManagement>
</p:properties>
</file>

<file path=customXml/itemProps1.xml><?xml version="1.0" encoding="utf-8"?>
<ds:datastoreItem xmlns:ds="http://schemas.openxmlformats.org/officeDocument/2006/customXml" ds:itemID="{67566BDE-9EF7-45C5-9ED2-F7C86BB14897}">
  <ds:schemaRefs>
    <ds:schemaRef ds:uri="http://schemas.microsoft.com/sharepoint/v3/contenttype/forms"/>
  </ds:schemaRefs>
</ds:datastoreItem>
</file>

<file path=customXml/itemProps2.xml><?xml version="1.0" encoding="utf-8"?>
<ds:datastoreItem xmlns:ds="http://schemas.openxmlformats.org/officeDocument/2006/customXml" ds:itemID="{8EE05CF9-5AEF-4F42-BE7E-A54BC53F8D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745b68-3de9-43cc-a521-02175c4407f8"/>
    <ds:schemaRef ds:uri="89695014-c0d4-416c-bf94-cb48c81385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29C5B13-D403-454C-8791-7B19CEC905BB}">
  <ds:schemaRefs>
    <ds:schemaRef ds:uri="http://purl.org/dc/dcmitype/"/>
    <ds:schemaRef ds:uri="http://schemas.microsoft.com/office/2006/metadata/properties"/>
    <ds:schemaRef ds:uri="http://www.w3.org/XML/1998/namespace"/>
    <ds:schemaRef ds:uri="http://purl.org/dc/elements/1.1/"/>
    <ds:schemaRef ds:uri="http://schemas.openxmlformats.org/package/2006/metadata/core-properties"/>
    <ds:schemaRef ds:uri="http://schemas.microsoft.com/office/infopath/2007/PartnerControls"/>
    <ds:schemaRef ds:uri="da745b68-3de9-43cc-a521-02175c4407f8"/>
    <ds:schemaRef ds:uri="89695014-c0d4-416c-bf94-cb48c813853d"/>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0</Words>
  <Application>ONLYOFFICE/7.4.1.36</Application>
  <DocSecurity>0</DocSecurity>
  <PresentationFormat>Widescreen</PresentationFormat>
  <Paragraphs>0</Paragraphs>
  <Slides>21</Slides>
  <Notes>21</Notes>
  <HiddenSlides>0</HiddenSlides>
  <MMClips>2</MMClips>
  <ScaleCrop>0</ScaleCrop>
  <HeadingPairs>
    <vt:vector size="4" baseType="variant">
      <vt:variant>
        <vt:lpstr>Theme</vt:lpstr>
      </vt:variant>
      <vt:variant>
        <vt:i4>1</vt:i4>
      </vt:variant>
      <vt:variant>
        <vt:lpstr>Slide Titles</vt:lpstr>
      </vt:variant>
      <vt:variant>
        <vt:i4>21</vt:i4>
      </vt:variant>
    </vt:vector>
  </HeadingPairs>
  <TitlesOfParts>
    <vt:vector size="22"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David Alobo</dc:creator>
  <cp:keywords/>
  <dc:description/>
  <dc:identifier/>
  <dc:language/>
  <cp:lastModifiedBy>Amaka Chukwuemeka</cp:lastModifiedBy>
  <cp:revision>282</cp:revision>
  <dcterms:created xsi:type="dcterms:W3CDTF">2023-09-14T08:13:34Z</dcterms:created>
  <dcterms:modified xsi:type="dcterms:W3CDTF">2024-02-20T13:27:48Z</dcterms:modified>
  <cp:category/>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0x01010015FE9A986B5CD84589110649F1ED5B67</vt:lpwstr>
  </property>
</Properties>
</file>